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9" r:id="rId2"/>
    <p:sldId id="263" r:id="rId3"/>
    <p:sldId id="264" r:id="rId4"/>
    <p:sldId id="291" r:id="rId5"/>
    <p:sldId id="292" r:id="rId6"/>
    <p:sldId id="278" r:id="rId7"/>
    <p:sldId id="286" r:id="rId8"/>
    <p:sldId id="29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jVHAbUNWmOk9t4f4P/xHYFpe+sI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nestdivine74@gmail.com" initials="" lastIdx="7" clrIdx="0">
    <p:extLst>
      <p:ext uri="{19B8F6BF-5375-455C-9EA6-DF929625EA0E}">
        <p15:presenceInfo xmlns:p15="http://schemas.microsoft.com/office/powerpoint/2012/main" userId="3012ee44e53214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1C420A-0C5D-4A5A-804D-6F16172CCE3E}" v="202" dt="2024-05-04T20:50:48.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79" autoAdjust="0"/>
  </p:normalViewPr>
  <p:slideViewPr>
    <p:cSldViewPr snapToGrid="0">
      <p:cViewPr>
        <p:scale>
          <a:sx n="55" d="100"/>
          <a:sy n="55" d="100"/>
        </p:scale>
        <p:origin x="1742"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63" Type="http://schemas.microsoft.com/office/2016/11/relationships/changesInfo" Target="changesInfos/changesInfo1.xml"/><Relationship Id="rId7" Type="http://schemas.openxmlformats.org/officeDocument/2006/relationships/slide" Target="slides/slide6.xml"/><Relationship Id="rId59" Type="http://schemas.openxmlformats.org/officeDocument/2006/relationships/presProps" Target="presProps.xml"/><Relationship Id="rId2" Type="http://schemas.openxmlformats.org/officeDocument/2006/relationships/slide" Target="slides/slide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8" Type="http://schemas.openxmlformats.org/officeDocument/2006/relationships/commentAuthors" Target="commentAuthors.xml"/><Relationship Id="rId5" Type="http://schemas.openxmlformats.org/officeDocument/2006/relationships/slide" Target="slides/slide4.xml"/><Relationship Id="rId57" Type="http://customschemas.google.com/relationships/presentationmetadata" Target="metadata"/><Relationship Id="rId61" Type="http://schemas.openxmlformats.org/officeDocument/2006/relationships/theme" Target="theme/theme1.xml"/><Relationship Id="rId10"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6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ssing Austin-Gabriel" userId="767298e2-417f-4229-90e3-49bccb519beb" providerId="ADAL" clId="{FE1C420A-0C5D-4A5A-804D-6F16172CCE3E}"/>
    <pc:docChg chg="undo redo custSel addSld delSld modSld sldOrd">
      <pc:chgData name="Blessing Austin-Gabriel" userId="767298e2-417f-4229-90e3-49bccb519beb" providerId="ADAL" clId="{FE1C420A-0C5D-4A5A-804D-6F16172CCE3E}" dt="2024-05-04T20:58:16.213" v="1585" actId="20577"/>
      <pc:docMkLst>
        <pc:docMk/>
      </pc:docMkLst>
      <pc:sldChg chg="addSp delSp modSp add mod setBg modAnim">
        <pc:chgData name="Blessing Austin-Gabriel" userId="767298e2-417f-4229-90e3-49bccb519beb" providerId="ADAL" clId="{FE1C420A-0C5D-4A5A-804D-6F16172CCE3E}" dt="2024-05-04T20:48:27.229" v="1385" actId="20577"/>
        <pc:sldMkLst>
          <pc:docMk/>
          <pc:sldMk cId="2291579832" sldId="259"/>
        </pc:sldMkLst>
        <pc:spChg chg="mod">
          <ac:chgData name="Blessing Austin-Gabriel" userId="767298e2-417f-4229-90e3-49bccb519beb" providerId="ADAL" clId="{FE1C420A-0C5D-4A5A-804D-6F16172CCE3E}" dt="2024-05-04T19:11:39.035" v="104" actId="2711"/>
          <ac:spMkLst>
            <pc:docMk/>
            <pc:sldMk cId="2291579832" sldId="259"/>
            <ac:spMk id="2" creationId="{92D4CAF0-9F21-FE76-67CE-4941686C0136}"/>
          </ac:spMkLst>
        </pc:spChg>
        <pc:spChg chg="mod">
          <ac:chgData name="Blessing Austin-Gabriel" userId="767298e2-417f-4229-90e3-49bccb519beb" providerId="ADAL" clId="{FE1C420A-0C5D-4A5A-804D-6F16172CCE3E}" dt="2024-05-04T19:11:39.035" v="104" actId="2711"/>
          <ac:spMkLst>
            <pc:docMk/>
            <pc:sldMk cId="2291579832" sldId="259"/>
            <ac:spMk id="3" creationId="{AFDF8562-8F0E-31EE-5B42-32ECAD42E050}"/>
          </ac:spMkLst>
        </pc:spChg>
        <pc:spChg chg="mod">
          <ac:chgData name="Blessing Austin-Gabriel" userId="767298e2-417f-4229-90e3-49bccb519beb" providerId="ADAL" clId="{FE1C420A-0C5D-4A5A-804D-6F16172CCE3E}" dt="2024-05-04T19:11:39.035" v="104" actId="2711"/>
          <ac:spMkLst>
            <pc:docMk/>
            <pc:sldMk cId="2291579832" sldId="259"/>
            <ac:spMk id="5" creationId="{C9BB864C-F01F-5F63-E6BE-FE99CF56F96F}"/>
          </ac:spMkLst>
        </pc:spChg>
        <pc:spChg chg="del">
          <ac:chgData name="Blessing Austin-Gabriel" userId="767298e2-417f-4229-90e3-49bccb519beb" providerId="ADAL" clId="{FE1C420A-0C5D-4A5A-804D-6F16172CCE3E}" dt="2024-05-04T19:09:58.278" v="57" actId="478"/>
          <ac:spMkLst>
            <pc:docMk/>
            <pc:sldMk cId="2291579832" sldId="259"/>
            <ac:spMk id="6" creationId="{0C9B12BB-AE22-1FE7-408B-E6276BDDF67C}"/>
          </ac:spMkLst>
        </pc:spChg>
        <pc:spChg chg="mod">
          <ac:chgData name="Blessing Austin-Gabriel" userId="767298e2-417f-4229-90e3-49bccb519beb" providerId="ADAL" clId="{FE1C420A-0C5D-4A5A-804D-6F16172CCE3E}" dt="2024-05-04T19:11:39.035" v="104" actId="2711"/>
          <ac:spMkLst>
            <pc:docMk/>
            <pc:sldMk cId="2291579832" sldId="259"/>
            <ac:spMk id="7" creationId="{D04BB28A-20C6-C0D0-387F-5555EB24B648}"/>
          </ac:spMkLst>
        </pc:spChg>
        <pc:spChg chg="mod">
          <ac:chgData name="Blessing Austin-Gabriel" userId="767298e2-417f-4229-90e3-49bccb519beb" providerId="ADAL" clId="{FE1C420A-0C5D-4A5A-804D-6F16172CCE3E}" dt="2024-05-04T20:48:27.229" v="1385" actId="20577"/>
          <ac:spMkLst>
            <pc:docMk/>
            <pc:sldMk cId="2291579832" sldId="259"/>
            <ac:spMk id="9" creationId="{3585FAF6-0EFB-9337-915A-4B5C8CD943FB}"/>
          </ac:spMkLst>
        </pc:spChg>
        <pc:picChg chg="add mod">
          <ac:chgData name="Blessing Austin-Gabriel" userId="767298e2-417f-4229-90e3-49bccb519beb" providerId="ADAL" clId="{FE1C420A-0C5D-4A5A-804D-6F16172CCE3E}" dt="2024-05-04T19:11:39.035" v="104" actId="2711"/>
          <ac:picMkLst>
            <pc:docMk/>
            <pc:sldMk cId="2291579832" sldId="259"/>
            <ac:picMk id="4" creationId="{BC907BFC-AE73-FA33-6B18-67E4B872F0D5}"/>
          </ac:picMkLst>
        </pc:picChg>
        <pc:picChg chg="mod">
          <ac:chgData name="Blessing Austin-Gabriel" userId="767298e2-417f-4229-90e3-49bccb519beb" providerId="ADAL" clId="{FE1C420A-0C5D-4A5A-804D-6F16172CCE3E}" dt="2024-05-04T19:11:39.035" v="104" actId="2711"/>
          <ac:picMkLst>
            <pc:docMk/>
            <pc:sldMk cId="2291579832" sldId="259"/>
            <ac:picMk id="14" creationId="{D91DF260-A538-3C1A-E0BD-37F12D9AE330}"/>
          </ac:picMkLst>
        </pc:picChg>
      </pc:sldChg>
      <pc:sldChg chg="addSp modSp mod ord">
        <pc:chgData name="Blessing Austin-Gabriel" userId="767298e2-417f-4229-90e3-49bccb519beb" providerId="ADAL" clId="{FE1C420A-0C5D-4A5A-804D-6F16172CCE3E}" dt="2024-05-04T19:51:49.735" v="1008" actId="20577"/>
        <pc:sldMkLst>
          <pc:docMk/>
          <pc:sldMk cId="133543769" sldId="263"/>
        </pc:sldMkLst>
        <pc:spChg chg="add">
          <ac:chgData name="Blessing Austin-Gabriel" userId="767298e2-417f-4229-90e3-49bccb519beb" providerId="ADAL" clId="{FE1C420A-0C5D-4A5A-804D-6F16172CCE3E}" dt="2024-05-04T19:45:20.699" v="277"/>
          <ac:spMkLst>
            <pc:docMk/>
            <pc:sldMk cId="133543769" sldId="263"/>
            <ac:spMk id="2" creationId="{EAAB5DA9-B5E6-006A-FB3C-AEA585F76352}"/>
          </ac:spMkLst>
        </pc:spChg>
        <pc:spChg chg="add">
          <ac:chgData name="Blessing Austin-Gabriel" userId="767298e2-417f-4229-90e3-49bccb519beb" providerId="ADAL" clId="{FE1C420A-0C5D-4A5A-804D-6F16172CCE3E}" dt="2024-05-04T19:45:20.699" v="277"/>
          <ac:spMkLst>
            <pc:docMk/>
            <pc:sldMk cId="133543769" sldId="263"/>
            <ac:spMk id="5" creationId="{2954B180-03AF-3443-F22E-1208D6DFFDFD}"/>
          </ac:spMkLst>
        </pc:spChg>
        <pc:spChg chg="mod">
          <ac:chgData name="Blessing Austin-Gabriel" userId="767298e2-417f-4229-90e3-49bccb519beb" providerId="ADAL" clId="{FE1C420A-0C5D-4A5A-804D-6F16172CCE3E}" dt="2024-05-04T19:51:49.735" v="1008" actId="20577"/>
          <ac:spMkLst>
            <pc:docMk/>
            <pc:sldMk cId="133543769" sldId="263"/>
            <ac:spMk id="6" creationId="{4E4F6C2A-9F79-B90A-4EC6-77A0D7F6121D}"/>
          </ac:spMkLst>
        </pc:spChg>
        <pc:spChg chg="mod">
          <ac:chgData name="Blessing Austin-Gabriel" userId="767298e2-417f-4229-90e3-49bccb519beb" providerId="ADAL" clId="{FE1C420A-0C5D-4A5A-804D-6F16172CCE3E}" dt="2024-05-04T19:51:12.501" v="948" actId="404"/>
          <ac:spMkLst>
            <pc:docMk/>
            <pc:sldMk cId="133543769" sldId="263"/>
            <ac:spMk id="7" creationId="{003D2840-02E8-8D47-0140-5FB7C1CAB220}"/>
          </ac:spMkLst>
        </pc:spChg>
        <pc:spChg chg="add">
          <ac:chgData name="Blessing Austin-Gabriel" userId="767298e2-417f-4229-90e3-49bccb519beb" providerId="ADAL" clId="{FE1C420A-0C5D-4A5A-804D-6F16172CCE3E}" dt="2024-05-04T19:45:20.699" v="277"/>
          <ac:spMkLst>
            <pc:docMk/>
            <pc:sldMk cId="133543769" sldId="263"/>
            <ac:spMk id="8" creationId="{ABF943D8-D760-52D1-11D5-43A96AEEA660}"/>
          </ac:spMkLst>
        </pc:spChg>
        <pc:spChg chg="add">
          <ac:chgData name="Blessing Austin-Gabriel" userId="767298e2-417f-4229-90e3-49bccb519beb" providerId="ADAL" clId="{FE1C420A-0C5D-4A5A-804D-6F16172CCE3E}" dt="2024-05-04T19:45:20.699" v="277"/>
          <ac:spMkLst>
            <pc:docMk/>
            <pc:sldMk cId="133543769" sldId="263"/>
            <ac:spMk id="11" creationId="{BF59B17E-3CCA-E004-9D16-4AB3B7555A63}"/>
          </ac:spMkLst>
        </pc:spChg>
        <pc:spChg chg="mod">
          <ac:chgData name="Blessing Austin-Gabriel" userId="767298e2-417f-4229-90e3-49bccb519beb" providerId="ADAL" clId="{FE1C420A-0C5D-4A5A-804D-6F16172CCE3E}" dt="2024-05-04T19:39:13.740" v="187" actId="20577"/>
          <ac:spMkLst>
            <pc:docMk/>
            <pc:sldMk cId="133543769" sldId="263"/>
            <ac:spMk id="13" creationId="{01E78BBB-04B4-DA79-896A-1FA2EDBB020F}"/>
          </ac:spMkLst>
        </pc:spChg>
        <pc:spChg chg="mod">
          <ac:chgData name="Blessing Austin-Gabriel" userId="767298e2-417f-4229-90e3-49bccb519beb" providerId="ADAL" clId="{FE1C420A-0C5D-4A5A-804D-6F16172CCE3E}" dt="2024-05-04T19:46:42.269" v="458" actId="20577"/>
          <ac:spMkLst>
            <pc:docMk/>
            <pc:sldMk cId="133543769" sldId="263"/>
            <ac:spMk id="14" creationId="{8FF64C7C-EF80-E491-D3C9-D223BA970D90}"/>
          </ac:spMkLst>
        </pc:spChg>
        <pc:spChg chg="add">
          <ac:chgData name="Blessing Austin-Gabriel" userId="767298e2-417f-4229-90e3-49bccb519beb" providerId="ADAL" clId="{FE1C420A-0C5D-4A5A-804D-6F16172CCE3E}" dt="2024-05-04T19:45:30.466" v="278"/>
          <ac:spMkLst>
            <pc:docMk/>
            <pc:sldMk cId="133543769" sldId="263"/>
            <ac:spMk id="16" creationId="{4589A52F-BC37-928B-8C74-727731C6BB40}"/>
          </ac:spMkLst>
        </pc:spChg>
        <pc:spChg chg="add mod">
          <ac:chgData name="Blessing Austin-Gabriel" userId="767298e2-417f-4229-90e3-49bccb519beb" providerId="ADAL" clId="{FE1C420A-0C5D-4A5A-804D-6F16172CCE3E}" dt="2024-05-04T19:45:33.725" v="281"/>
          <ac:spMkLst>
            <pc:docMk/>
            <pc:sldMk cId="133543769" sldId="263"/>
            <ac:spMk id="18" creationId="{05DBAA5A-7E49-040C-1895-04452052A6A9}"/>
          </ac:spMkLst>
        </pc:spChg>
        <pc:spChg chg="mod">
          <ac:chgData name="Blessing Austin-Gabriel" userId="767298e2-417f-4229-90e3-49bccb519beb" providerId="ADAL" clId="{FE1C420A-0C5D-4A5A-804D-6F16172CCE3E}" dt="2024-05-04T19:39:38.993" v="205" actId="14100"/>
          <ac:spMkLst>
            <pc:docMk/>
            <pc:sldMk cId="133543769" sldId="263"/>
            <ac:spMk id="24" creationId="{52EBAAFA-B2E6-C26A-2C4D-6FD9562565DB}"/>
          </ac:spMkLst>
        </pc:spChg>
        <pc:spChg chg="mod">
          <ac:chgData name="Blessing Austin-Gabriel" userId="767298e2-417f-4229-90e3-49bccb519beb" providerId="ADAL" clId="{FE1C420A-0C5D-4A5A-804D-6F16172CCE3E}" dt="2024-05-04T19:47:53.784" v="654" actId="20577"/>
          <ac:spMkLst>
            <pc:docMk/>
            <pc:sldMk cId="133543769" sldId="263"/>
            <ac:spMk id="25" creationId="{9049B062-BE29-2CAB-4548-7E3BAEEDA3F6}"/>
          </ac:spMkLst>
        </pc:spChg>
        <pc:spChg chg="mod">
          <ac:chgData name="Blessing Austin-Gabriel" userId="767298e2-417f-4229-90e3-49bccb519beb" providerId="ADAL" clId="{FE1C420A-0C5D-4A5A-804D-6F16172CCE3E}" dt="2024-05-04T19:39:45.254" v="216" actId="20577"/>
          <ac:spMkLst>
            <pc:docMk/>
            <pc:sldMk cId="133543769" sldId="263"/>
            <ac:spMk id="35" creationId="{BCAFAC59-998B-6EE3-F021-4E49E8045FE2}"/>
          </ac:spMkLst>
        </pc:spChg>
        <pc:spChg chg="mod">
          <ac:chgData name="Blessing Austin-Gabriel" userId="767298e2-417f-4229-90e3-49bccb519beb" providerId="ADAL" clId="{FE1C420A-0C5D-4A5A-804D-6F16172CCE3E}" dt="2024-05-04T19:48:52.641" v="791" actId="20577"/>
          <ac:spMkLst>
            <pc:docMk/>
            <pc:sldMk cId="133543769" sldId="263"/>
            <ac:spMk id="36" creationId="{03436476-E07F-583B-F440-407EA09E09DA}"/>
          </ac:spMkLst>
        </pc:spChg>
      </pc:sldChg>
      <pc:sldChg chg="modSp mod ord">
        <pc:chgData name="Blessing Austin-Gabriel" userId="767298e2-417f-4229-90e3-49bccb519beb" providerId="ADAL" clId="{FE1C420A-0C5D-4A5A-804D-6F16172CCE3E}" dt="2024-05-04T19:51:43.679" v="993" actId="20577"/>
        <pc:sldMkLst>
          <pc:docMk/>
          <pc:sldMk cId="153318520" sldId="264"/>
        </pc:sldMkLst>
        <pc:spChg chg="mod">
          <ac:chgData name="Blessing Austin-Gabriel" userId="767298e2-417f-4229-90e3-49bccb519beb" providerId="ADAL" clId="{FE1C420A-0C5D-4A5A-804D-6F16172CCE3E}" dt="2024-05-04T19:51:28.846" v="949"/>
          <ac:spMkLst>
            <pc:docMk/>
            <pc:sldMk cId="153318520" sldId="264"/>
            <ac:spMk id="3" creationId="{96E0EE18-E885-C34E-8246-177FD38FA20E}"/>
          </ac:spMkLst>
        </pc:spChg>
        <pc:spChg chg="mod">
          <ac:chgData name="Blessing Austin-Gabriel" userId="767298e2-417f-4229-90e3-49bccb519beb" providerId="ADAL" clId="{FE1C420A-0C5D-4A5A-804D-6F16172CCE3E}" dt="2024-05-04T19:51:43.679" v="993" actId="20577"/>
          <ac:spMkLst>
            <pc:docMk/>
            <pc:sldMk cId="153318520" sldId="264"/>
            <ac:spMk id="6" creationId="{4E4F6C2A-9F79-B90A-4EC6-77A0D7F6121D}"/>
          </ac:spMkLst>
        </pc:spChg>
        <pc:spChg chg="mod">
          <ac:chgData name="Blessing Austin-Gabriel" userId="767298e2-417f-4229-90e3-49bccb519beb" providerId="ADAL" clId="{FE1C420A-0C5D-4A5A-804D-6F16172CCE3E}" dt="2024-05-04T19:40:08.581" v="245" actId="313"/>
          <ac:spMkLst>
            <pc:docMk/>
            <pc:sldMk cId="153318520" sldId="264"/>
            <ac:spMk id="13" creationId="{01E78BBB-04B4-DA79-896A-1FA2EDBB020F}"/>
          </ac:spMkLst>
        </pc:spChg>
        <pc:spChg chg="mod">
          <ac:chgData name="Blessing Austin-Gabriel" userId="767298e2-417f-4229-90e3-49bccb519beb" providerId="ADAL" clId="{FE1C420A-0C5D-4A5A-804D-6F16172CCE3E}" dt="2024-05-04T19:49:39.154" v="879" actId="20577"/>
          <ac:spMkLst>
            <pc:docMk/>
            <pc:sldMk cId="153318520" sldId="264"/>
            <ac:spMk id="14" creationId="{8FF64C7C-EF80-E491-D3C9-D223BA970D90}"/>
          </ac:spMkLst>
        </pc:spChg>
        <pc:spChg chg="mod">
          <ac:chgData name="Blessing Austin-Gabriel" userId="767298e2-417f-4229-90e3-49bccb519beb" providerId="ADAL" clId="{FE1C420A-0C5D-4A5A-804D-6F16172CCE3E}" dt="2024-05-04T19:45:14.139" v="276" actId="20577"/>
          <ac:spMkLst>
            <pc:docMk/>
            <pc:sldMk cId="153318520" sldId="264"/>
            <ac:spMk id="24" creationId="{52EBAAFA-B2E6-C26A-2C4D-6FD9562565DB}"/>
          </ac:spMkLst>
        </pc:spChg>
        <pc:spChg chg="mod">
          <ac:chgData name="Blessing Austin-Gabriel" userId="767298e2-417f-4229-90e3-49bccb519beb" providerId="ADAL" clId="{FE1C420A-0C5D-4A5A-804D-6F16172CCE3E}" dt="2024-05-04T19:49:56.071" v="916" actId="20577"/>
          <ac:spMkLst>
            <pc:docMk/>
            <pc:sldMk cId="153318520" sldId="264"/>
            <ac:spMk id="25" creationId="{9049B062-BE29-2CAB-4548-7E3BAEEDA3F6}"/>
          </ac:spMkLst>
        </pc:spChg>
      </pc:sldChg>
      <pc:sldChg chg="addSp delSp modSp add del mod">
        <pc:chgData name="Blessing Austin-Gabriel" userId="767298e2-417f-4229-90e3-49bccb519beb" providerId="ADAL" clId="{FE1C420A-0C5D-4A5A-804D-6F16172CCE3E}" dt="2024-05-04T19:11:20.486" v="102" actId="47"/>
        <pc:sldMkLst>
          <pc:docMk/>
          <pc:sldMk cId="1092887870" sldId="268"/>
        </pc:sldMkLst>
        <pc:spChg chg="del">
          <ac:chgData name="Blessing Austin-Gabriel" userId="767298e2-417f-4229-90e3-49bccb519beb" providerId="ADAL" clId="{FE1C420A-0C5D-4A5A-804D-6F16172CCE3E}" dt="2024-05-04T19:08:22.262" v="0" actId="478"/>
          <ac:spMkLst>
            <pc:docMk/>
            <pc:sldMk cId="1092887870" sldId="268"/>
            <ac:spMk id="5" creationId="{C9BB864C-F01F-5F63-E6BE-FE99CF56F96F}"/>
          </ac:spMkLst>
        </pc:spChg>
        <pc:spChg chg="add mod">
          <ac:chgData name="Blessing Austin-Gabriel" userId="767298e2-417f-4229-90e3-49bccb519beb" providerId="ADAL" clId="{FE1C420A-0C5D-4A5A-804D-6F16172CCE3E}" dt="2024-05-04T19:08:23.461" v="1" actId="478"/>
          <ac:spMkLst>
            <pc:docMk/>
            <pc:sldMk cId="1092887870" sldId="268"/>
            <ac:spMk id="8" creationId="{2540661E-8455-8824-3029-CF70D2AE72E6}"/>
          </ac:spMkLst>
        </pc:spChg>
        <pc:picChg chg="del">
          <ac:chgData name="Blessing Austin-Gabriel" userId="767298e2-417f-4229-90e3-49bccb519beb" providerId="ADAL" clId="{FE1C420A-0C5D-4A5A-804D-6F16172CCE3E}" dt="2024-05-04T19:08:23.461" v="1" actId="478"/>
          <ac:picMkLst>
            <pc:docMk/>
            <pc:sldMk cId="1092887870" sldId="268"/>
            <ac:picMk id="18" creationId="{74D62DE9-961B-7043-6747-39FFC4A0E513}"/>
          </ac:picMkLst>
        </pc:picChg>
      </pc:sldChg>
      <pc:sldChg chg="addSp delSp modSp mod">
        <pc:chgData name="Blessing Austin-Gabriel" userId="767298e2-417f-4229-90e3-49bccb519beb" providerId="ADAL" clId="{FE1C420A-0C5D-4A5A-804D-6F16172CCE3E}" dt="2024-05-04T20:58:16.213" v="1585" actId="20577"/>
        <pc:sldMkLst>
          <pc:docMk/>
          <pc:sldMk cId="2998765278" sldId="278"/>
        </pc:sldMkLst>
        <pc:spChg chg="mod">
          <ac:chgData name="Blessing Austin-Gabriel" userId="767298e2-417f-4229-90e3-49bccb519beb" providerId="ADAL" clId="{FE1C420A-0C5D-4A5A-804D-6F16172CCE3E}" dt="2024-05-04T20:58:16.213" v="1585" actId="20577"/>
          <ac:spMkLst>
            <pc:docMk/>
            <pc:sldMk cId="2998765278" sldId="278"/>
            <ac:spMk id="2" creationId="{BAC981B2-3820-237D-F137-C1F4E3A0DAB3}"/>
          </ac:spMkLst>
        </pc:spChg>
        <pc:spChg chg="mod">
          <ac:chgData name="Blessing Austin-Gabriel" userId="767298e2-417f-4229-90e3-49bccb519beb" providerId="ADAL" clId="{FE1C420A-0C5D-4A5A-804D-6F16172CCE3E}" dt="2024-05-04T20:40:10.355" v="1176" actId="1076"/>
          <ac:spMkLst>
            <pc:docMk/>
            <pc:sldMk cId="2998765278" sldId="278"/>
            <ac:spMk id="8" creationId="{F935E6A1-C4F8-AA86-3602-1CC025DFFAFD}"/>
          </ac:spMkLst>
        </pc:spChg>
        <pc:spChg chg="add del">
          <ac:chgData name="Blessing Austin-Gabriel" userId="767298e2-417f-4229-90e3-49bccb519beb" providerId="ADAL" clId="{FE1C420A-0C5D-4A5A-804D-6F16172CCE3E}" dt="2024-05-04T20:35:21.333" v="1088" actId="26606"/>
          <ac:spMkLst>
            <pc:docMk/>
            <pc:sldMk cId="2998765278" sldId="278"/>
            <ac:spMk id="16" creationId="{700E0F77-E936-4985-B7B1-B9823486AC33}"/>
          </ac:spMkLst>
        </pc:spChg>
        <pc:spChg chg="add del">
          <ac:chgData name="Blessing Austin-Gabriel" userId="767298e2-417f-4229-90e3-49bccb519beb" providerId="ADAL" clId="{FE1C420A-0C5D-4A5A-804D-6F16172CCE3E}" dt="2024-05-04T20:35:21.333" v="1088" actId="26606"/>
          <ac:spMkLst>
            <pc:docMk/>
            <pc:sldMk cId="2998765278" sldId="278"/>
            <ac:spMk id="18" creationId="{95C8260E-968F-44E8-A823-ABB431311926}"/>
          </ac:spMkLst>
        </pc:spChg>
        <pc:spChg chg="add del">
          <ac:chgData name="Blessing Austin-Gabriel" userId="767298e2-417f-4229-90e3-49bccb519beb" providerId="ADAL" clId="{FE1C420A-0C5D-4A5A-804D-6F16172CCE3E}" dt="2024-05-04T20:35:21.333" v="1088" actId="26606"/>
          <ac:spMkLst>
            <pc:docMk/>
            <pc:sldMk cId="2998765278" sldId="278"/>
            <ac:spMk id="20" creationId="{2C1BBA94-3F40-40AA-8BB9-E69E25E537C1}"/>
          </ac:spMkLst>
        </pc:spChg>
        <pc:spChg chg="add del">
          <ac:chgData name="Blessing Austin-Gabriel" userId="767298e2-417f-4229-90e3-49bccb519beb" providerId="ADAL" clId="{FE1C420A-0C5D-4A5A-804D-6F16172CCE3E}" dt="2024-05-04T20:35:21.333" v="1088" actId="26606"/>
          <ac:spMkLst>
            <pc:docMk/>
            <pc:sldMk cId="2998765278" sldId="278"/>
            <ac:spMk id="22" creationId="{FE43805F-24A6-46A4-B19B-54F28347355C}"/>
          </ac:spMkLst>
        </pc:spChg>
        <pc:spChg chg="add del">
          <ac:chgData name="Blessing Austin-Gabriel" userId="767298e2-417f-4229-90e3-49bccb519beb" providerId="ADAL" clId="{FE1C420A-0C5D-4A5A-804D-6F16172CCE3E}" dt="2024-05-04T20:35:21.333" v="1088" actId="26606"/>
          <ac:spMkLst>
            <pc:docMk/>
            <pc:sldMk cId="2998765278" sldId="278"/>
            <ac:spMk id="24" creationId="{A7AE9375-4664-4DB2-922D-2782A6E439AC}"/>
          </ac:spMkLst>
        </pc:spChg>
        <pc:spChg chg="add del">
          <ac:chgData name="Blessing Austin-Gabriel" userId="767298e2-417f-4229-90e3-49bccb519beb" providerId="ADAL" clId="{FE1C420A-0C5D-4A5A-804D-6F16172CCE3E}" dt="2024-05-04T20:35:21.333" v="1088" actId="26606"/>
          <ac:spMkLst>
            <pc:docMk/>
            <pc:sldMk cId="2998765278" sldId="278"/>
            <ac:spMk id="26" creationId="{C87417AF-190E-4D6E-AFA6-7D3E84B0B430}"/>
          </ac:spMkLst>
        </pc:spChg>
        <pc:spChg chg="add del">
          <ac:chgData name="Blessing Austin-Gabriel" userId="767298e2-417f-4229-90e3-49bccb519beb" providerId="ADAL" clId="{FE1C420A-0C5D-4A5A-804D-6F16172CCE3E}" dt="2024-05-04T19:54:48.301" v="1014" actId="26606"/>
          <ac:spMkLst>
            <pc:docMk/>
            <pc:sldMk cId="2998765278" sldId="278"/>
            <ac:spMk id="27" creationId="{A7AE9375-4664-4DB2-922D-2782A6E439AC}"/>
          </ac:spMkLst>
        </pc:spChg>
        <pc:spChg chg="add del">
          <ac:chgData name="Blessing Austin-Gabriel" userId="767298e2-417f-4229-90e3-49bccb519beb" providerId="ADAL" clId="{FE1C420A-0C5D-4A5A-804D-6F16172CCE3E}" dt="2024-05-04T20:35:21.333" v="1088" actId="26606"/>
          <ac:spMkLst>
            <pc:docMk/>
            <pc:sldMk cId="2998765278" sldId="278"/>
            <ac:spMk id="28" creationId="{80B30ED8-273E-4C07-8568-2FE5CC5C483D}"/>
          </ac:spMkLst>
        </pc:spChg>
        <pc:spChg chg="add del">
          <ac:chgData name="Blessing Austin-Gabriel" userId="767298e2-417f-4229-90e3-49bccb519beb" providerId="ADAL" clId="{FE1C420A-0C5D-4A5A-804D-6F16172CCE3E}" dt="2024-05-04T19:54:48.301" v="1014" actId="26606"/>
          <ac:spMkLst>
            <pc:docMk/>
            <pc:sldMk cId="2998765278" sldId="278"/>
            <ac:spMk id="31" creationId="{C87417AF-190E-4D6E-AFA6-7D3E84B0B430}"/>
          </ac:spMkLst>
        </pc:spChg>
        <pc:spChg chg="add del">
          <ac:chgData name="Blessing Austin-Gabriel" userId="767298e2-417f-4229-90e3-49bccb519beb" providerId="ADAL" clId="{FE1C420A-0C5D-4A5A-804D-6F16172CCE3E}" dt="2024-05-04T19:54:48.301" v="1014" actId="26606"/>
          <ac:spMkLst>
            <pc:docMk/>
            <pc:sldMk cId="2998765278" sldId="278"/>
            <ac:spMk id="33" creationId="{80B30ED8-273E-4C07-8568-2FE5CC5C483D}"/>
          </ac:spMkLst>
        </pc:spChg>
        <pc:picChg chg="add del mod">
          <ac:chgData name="Blessing Austin-Gabriel" userId="767298e2-417f-4229-90e3-49bccb519beb" providerId="ADAL" clId="{FE1C420A-0C5D-4A5A-804D-6F16172CCE3E}" dt="2024-05-04T20:28:46.073" v="1020" actId="478"/>
          <ac:picMkLst>
            <pc:docMk/>
            <pc:sldMk cId="2998765278" sldId="278"/>
            <ac:picMk id="4" creationId="{927CDA73-6AA8-E579-D89E-54FEF164EE78}"/>
          </ac:picMkLst>
        </pc:picChg>
        <pc:picChg chg="add del mod modCrop">
          <ac:chgData name="Blessing Austin-Gabriel" userId="767298e2-417f-4229-90e3-49bccb519beb" providerId="ADAL" clId="{FE1C420A-0C5D-4A5A-804D-6F16172CCE3E}" dt="2024-05-04T20:35:17.929" v="1085" actId="478"/>
          <ac:picMkLst>
            <pc:docMk/>
            <pc:sldMk cId="2998765278" sldId="278"/>
            <ac:picMk id="5" creationId="{54075C8C-BEA2-4069-706F-42180FBB8DE5}"/>
          </ac:picMkLst>
        </pc:picChg>
        <pc:picChg chg="add del">
          <ac:chgData name="Blessing Austin-Gabriel" userId="767298e2-417f-4229-90e3-49bccb519beb" providerId="ADAL" clId="{FE1C420A-0C5D-4A5A-804D-6F16172CCE3E}" dt="2024-05-04T19:54:43.547" v="1009" actId="478"/>
          <ac:picMkLst>
            <pc:docMk/>
            <pc:sldMk cId="2998765278" sldId="278"/>
            <ac:picMk id="7" creationId="{CD360B40-D6FD-5226-8F65-99229845E65D}"/>
          </ac:picMkLst>
        </pc:picChg>
        <pc:picChg chg="add del mod">
          <ac:chgData name="Blessing Austin-Gabriel" userId="767298e2-417f-4229-90e3-49bccb519beb" providerId="ADAL" clId="{FE1C420A-0C5D-4A5A-804D-6F16172CCE3E}" dt="2024-05-04T20:35:25.751" v="1089" actId="478"/>
          <ac:picMkLst>
            <pc:docMk/>
            <pc:sldMk cId="2998765278" sldId="278"/>
            <ac:picMk id="9" creationId="{B1EFFCAD-5979-9913-E402-9204FAB1CD05}"/>
          </ac:picMkLst>
        </pc:picChg>
        <pc:picChg chg="add mod ord">
          <ac:chgData name="Blessing Austin-Gabriel" userId="767298e2-417f-4229-90e3-49bccb519beb" providerId="ADAL" clId="{FE1C420A-0C5D-4A5A-804D-6F16172CCE3E}" dt="2024-05-04T20:36:13.571" v="1108" actId="1076"/>
          <ac:picMkLst>
            <pc:docMk/>
            <pc:sldMk cId="2998765278" sldId="278"/>
            <ac:picMk id="11" creationId="{AE32914D-6EA5-30C5-6420-3E7940C516DA}"/>
          </ac:picMkLst>
        </pc:picChg>
        <pc:picChg chg="add del mod">
          <ac:chgData name="Blessing Austin-Gabriel" userId="767298e2-417f-4229-90e3-49bccb519beb" providerId="ADAL" clId="{FE1C420A-0C5D-4A5A-804D-6F16172CCE3E}" dt="2024-05-04T20:56:25.879" v="1556" actId="478"/>
          <ac:picMkLst>
            <pc:docMk/>
            <pc:sldMk cId="2998765278" sldId="278"/>
            <ac:picMk id="12" creationId="{84CB186F-FEA9-6D62-2145-549642871632}"/>
          </ac:picMkLst>
        </pc:picChg>
        <pc:picChg chg="add mod">
          <ac:chgData name="Blessing Austin-Gabriel" userId="767298e2-417f-4229-90e3-49bccb519beb" providerId="ADAL" clId="{FE1C420A-0C5D-4A5A-804D-6F16172CCE3E}" dt="2024-05-04T20:38:31.996" v="1112" actId="1076"/>
          <ac:picMkLst>
            <pc:docMk/>
            <pc:sldMk cId="2998765278" sldId="278"/>
            <ac:picMk id="14" creationId="{C3244EBC-8CC1-C14E-D4F2-DD8B51B98EDE}"/>
          </ac:picMkLst>
        </pc:picChg>
        <pc:picChg chg="add del">
          <ac:chgData name="Blessing Austin-Gabriel" userId="767298e2-417f-4229-90e3-49bccb519beb" providerId="ADAL" clId="{FE1C420A-0C5D-4A5A-804D-6F16172CCE3E}" dt="2024-05-04T20:56:24.610" v="1555" actId="478"/>
          <ac:picMkLst>
            <pc:docMk/>
            <pc:sldMk cId="2998765278" sldId="278"/>
            <ac:picMk id="17" creationId="{AD0DAAFA-1B42-AF3D-E163-57E8058604A5}"/>
          </ac:picMkLst>
        </pc:picChg>
        <pc:picChg chg="add mod">
          <ac:chgData name="Blessing Austin-Gabriel" userId="767298e2-417f-4229-90e3-49bccb519beb" providerId="ADAL" clId="{FE1C420A-0C5D-4A5A-804D-6F16172CCE3E}" dt="2024-05-04T20:57:31.997" v="1560" actId="1076"/>
          <ac:picMkLst>
            <pc:docMk/>
            <pc:sldMk cId="2998765278" sldId="278"/>
            <ac:picMk id="21" creationId="{B59D9258-95DC-05A0-5B5D-D181F8C021CD}"/>
          </ac:picMkLst>
        </pc:picChg>
        <pc:picChg chg="add mod">
          <ac:chgData name="Blessing Austin-Gabriel" userId="767298e2-417f-4229-90e3-49bccb519beb" providerId="ADAL" clId="{FE1C420A-0C5D-4A5A-804D-6F16172CCE3E}" dt="2024-05-04T20:57:58.037" v="1564" actId="14100"/>
          <ac:picMkLst>
            <pc:docMk/>
            <pc:sldMk cId="2998765278" sldId="278"/>
            <ac:picMk id="30" creationId="{88D686CB-AE70-17D1-2859-DF103612D75A}"/>
          </ac:picMkLst>
        </pc:picChg>
        <pc:cxnChg chg="add del">
          <ac:chgData name="Blessing Austin-Gabriel" userId="767298e2-417f-4229-90e3-49bccb519beb" providerId="ADAL" clId="{FE1C420A-0C5D-4A5A-804D-6F16172CCE3E}" dt="2024-05-04T20:35:21.333" v="1088" actId="26606"/>
          <ac:cxnSpMkLst>
            <pc:docMk/>
            <pc:sldMk cId="2998765278" sldId="278"/>
            <ac:cxnSpMk id="25" creationId="{EE504C98-6397-41C1-A8D8-2D9C4ED307E0}"/>
          </ac:cxnSpMkLst>
        </pc:cxnChg>
        <pc:cxnChg chg="add del">
          <ac:chgData name="Blessing Austin-Gabriel" userId="767298e2-417f-4229-90e3-49bccb519beb" providerId="ADAL" clId="{FE1C420A-0C5D-4A5A-804D-6F16172CCE3E}" dt="2024-05-04T19:54:48.301" v="1014" actId="26606"/>
          <ac:cxnSpMkLst>
            <pc:docMk/>
            <pc:sldMk cId="2998765278" sldId="278"/>
            <ac:cxnSpMk id="29" creationId="{EE504C98-6397-41C1-A8D8-2D9C4ED307E0}"/>
          </ac:cxnSpMkLst>
        </pc:cxnChg>
      </pc:sldChg>
      <pc:sldChg chg="addSp delSp modSp mod">
        <pc:chgData name="Blessing Austin-Gabriel" userId="767298e2-417f-4229-90e3-49bccb519beb" providerId="ADAL" clId="{FE1C420A-0C5D-4A5A-804D-6F16172CCE3E}" dt="2024-05-04T20:47:42.119" v="1291" actId="20577"/>
        <pc:sldMkLst>
          <pc:docMk/>
          <pc:sldMk cId="3051006152" sldId="286"/>
        </pc:sldMkLst>
        <pc:spChg chg="mod">
          <ac:chgData name="Blessing Austin-Gabriel" userId="767298e2-417f-4229-90e3-49bccb519beb" providerId="ADAL" clId="{FE1C420A-0C5D-4A5A-804D-6F16172CCE3E}" dt="2024-05-04T20:47:10.677" v="1276" actId="20577"/>
          <ac:spMkLst>
            <pc:docMk/>
            <pc:sldMk cId="3051006152" sldId="286"/>
            <ac:spMk id="2" creationId="{BAC981B2-3820-237D-F137-C1F4E3A0DAB3}"/>
          </ac:spMkLst>
        </pc:spChg>
        <pc:spChg chg="mod">
          <ac:chgData name="Blessing Austin-Gabriel" userId="767298e2-417f-4229-90e3-49bccb519beb" providerId="ADAL" clId="{FE1C420A-0C5D-4A5A-804D-6F16172CCE3E}" dt="2024-05-04T20:47:42.119" v="1291" actId="20577"/>
          <ac:spMkLst>
            <pc:docMk/>
            <pc:sldMk cId="3051006152" sldId="286"/>
            <ac:spMk id="5" creationId="{0CA279AF-94A7-39C9-56DB-57E77EAE5967}"/>
          </ac:spMkLst>
        </pc:spChg>
        <pc:spChg chg="mod">
          <ac:chgData name="Blessing Austin-Gabriel" userId="767298e2-417f-4229-90e3-49bccb519beb" providerId="ADAL" clId="{FE1C420A-0C5D-4A5A-804D-6F16172CCE3E}" dt="2024-05-04T20:46:52.377" v="1258" actId="1076"/>
          <ac:spMkLst>
            <pc:docMk/>
            <pc:sldMk cId="3051006152" sldId="286"/>
            <ac:spMk id="9" creationId="{C4EAAA82-C2F9-C5BB-D5D5-99D2ED57AC4A}"/>
          </ac:spMkLst>
        </pc:spChg>
        <pc:spChg chg="add">
          <ac:chgData name="Blessing Austin-Gabriel" userId="767298e2-417f-4229-90e3-49bccb519beb" providerId="ADAL" clId="{FE1C420A-0C5D-4A5A-804D-6F16172CCE3E}" dt="2024-05-04T20:46:28.353" v="1249"/>
          <ac:spMkLst>
            <pc:docMk/>
            <pc:sldMk cId="3051006152" sldId="286"/>
            <ac:spMk id="12" creationId="{CBA96865-28AF-33F5-C176-7219B3379B5B}"/>
          </ac:spMkLst>
        </pc:spChg>
        <pc:spChg chg="mod ord">
          <ac:chgData name="Blessing Austin-Gabriel" userId="767298e2-417f-4229-90e3-49bccb519beb" providerId="ADAL" clId="{FE1C420A-0C5D-4A5A-804D-6F16172CCE3E}" dt="2024-05-04T20:42:12.475" v="1247" actId="166"/>
          <ac:spMkLst>
            <pc:docMk/>
            <pc:sldMk cId="3051006152" sldId="286"/>
            <ac:spMk id="13" creationId="{E902751A-9CC7-6D0E-31A0-AC2D0356681B}"/>
          </ac:spMkLst>
        </pc:spChg>
        <pc:spChg chg="mod">
          <ac:chgData name="Blessing Austin-Gabriel" userId="767298e2-417f-4229-90e3-49bccb519beb" providerId="ADAL" clId="{FE1C420A-0C5D-4A5A-804D-6F16172CCE3E}" dt="2024-05-04T20:46:39.016" v="1252" actId="20577"/>
          <ac:spMkLst>
            <pc:docMk/>
            <pc:sldMk cId="3051006152" sldId="286"/>
            <ac:spMk id="14" creationId="{F2E8DED2-94EB-6C58-74FB-5125E8C7C0D6}"/>
          </ac:spMkLst>
        </pc:spChg>
        <pc:spChg chg="add del mod">
          <ac:chgData name="Blessing Austin-Gabriel" userId="767298e2-417f-4229-90e3-49bccb519beb" providerId="ADAL" clId="{FE1C420A-0C5D-4A5A-804D-6F16172CCE3E}" dt="2024-05-04T20:46:57.836" v="1260" actId="478"/>
          <ac:spMkLst>
            <pc:docMk/>
            <pc:sldMk cId="3051006152" sldId="286"/>
            <ac:spMk id="15" creationId="{7E38D577-BEB3-7697-53CF-F9B1A2E21F50}"/>
          </ac:spMkLst>
        </pc:spChg>
        <pc:picChg chg="del">
          <ac:chgData name="Blessing Austin-Gabriel" userId="767298e2-417f-4229-90e3-49bccb519beb" providerId="ADAL" clId="{FE1C420A-0C5D-4A5A-804D-6F16172CCE3E}" dt="2024-05-04T20:34:10.752" v="1081" actId="478"/>
          <ac:picMkLst>
            <pc:docMk/>
            <pc:sldMk cId="3051006152" sldId="286"/>
            <ac:picMk id="7" creationId="{33A42FC7-A114-E8FD-84EB-CD27EBCA2950}"/>
          </ac:picMkLst>
        </pc:picChg>
        <pc:picChg chg="add del mod">
          <ac:chgData name="Blessing Austin-Gabriel" userId="767298e2-417f-4229-90e3-49bccb519beb" providerId="ADAL" clId="{FE1C420A-0C5D-4A5A-804D-6F16172CCE3E}" dt="2024-05-04T20:41:44.501" v="1205" actId="478"/>
          <ac:picMkLst>
            <pc:docMk/>
            <pc:sldMk cId="3051006152" sldId="286"/>
            <ac:picMk id="8" creationId="{7F3E55D7-E2CC-AE16-F545-9858DDC70773}"/>
          </ac:picMkLst>
        </pc:picChg>
        <pc:picChg chg="add mod ord">
          <ac:chgData name="Blessing Austin-Gabriel" userId="767298e2-417f-4229-90e3-49bccb519beb" providerId="ADAL" clId="{FE1C420A-0C5D-4A5A-804D-6F16172CCE3E}" dt="2024-05-04T20:42:14.083" v="1248" actId="1076"/>
          <ac:picMkLst>
            <pc:docMk/>
            <pc:sldMk cId="3051006152" sldId="286"/>
            <ac:picMk id="11" creationId="{B7332CA7-60FB-388C-C821-A71A7C01288F}"/>
          </ac:picMkLst>
        </pc:picChg>
      </pc:sldChg>
      <pc:sldChg chg="del">
        <pc:chgData name="Blessing Austin-Gabriel" userId="767298e2-417f-4229-90e3-49bccb519beb" providerId="ADAL" clId="{FE1C420A-0C5D-4A5A-804D-6F16172CCE3E}" dt="2024-05-04T20:49:37.579" v="1386" actId="47"/>
        <pc:sldMkLst>
          <pc:docMk/>
          <pc:sldMk cId="1214422790" sldId="287"/>
        </pc:sldMkLst>
      </pc:sldChg>
      <pc:sldChg chg="del">
        <pc:chgData name="Blessing Austin-Gabriel" userId="767298e2-417f-4229-90e3-49bccb519beb" providerId="ADAL" clId="{FE1C420A-0C5D-4A5A-804D-6F16172CCE3E}" dt="2024-05-04T20:49:37.867" v="1387" actId="47"/>
        <pc:sldMkLst>
          <pc:docMk/>
          <pc:sldMk cId="2794305500" sldId="288"/>
        </pc:sldMkLst>
      </pc:sldChg>
      <pc:sldChg chg="del">
        <pc:chgData name="Blessing Austin-Gabriel" userId="767298e2-417f-4229-90e3-49bccb519beb" providerId="ADAL" clId="{FE1C420A-0C5D-4A5A-804D-6F16172CCE3E}" dt="2024-05-04T20:49:38.860" v="1388" actId="47"/>
        <pc:sldMkLst>
          <pc:docMk/>
          <pc:sldMk cId="1986907569" sldId="289"/>
        </pc:sldMkLst>
      </pc:sldChg>
      <pc:sldChg chg="modSp add del mod modAnim">
        <pc:chgData name="Blessing Austin-Gabriel" userId="767298e2-417f-4229-90e3-49bccb519beb" providerId="ADAL" clId="{FE1C420A-0C5D-4A5A-804D-6F16172CCE3E}" dt="2024-05-04T20:50:53.261" v="1461" actId="1076"/>
        <pc:sldMkLst>
          <pc:docMk/>
          <pc:sldMk cId="40672173" sldId="290"/>
        </pc:sldMkLst>
        <pc:spChg chg="mod">
          <ac:chgData name="Blessing Austin-Gabriel" userId="767298e2-417f-4229-90e3-49bccb519beb" providerId="ADAL" clId="{FE1C420A-0C5D-4A5A-804D-6F16172CCE3E}" dt="2024-05-04T20:50:53.261" v="1461" actId="1076"/>
          <ac:spMkLst>
            <pc:docMk/>
            <pc:sldMk cId="40672173" sldId="290"/>
            <ac:spMk id="2" creationId="{34B5A121-59F8-012E-24F5-28EE5ED349D6}"/>
          </ac:spMkLst>
        </pc:spChg>
        <pc:spChg chg="mod">
          <ac:chgData name="Blessing Austin-Gabriel" userId="767298e2-417f-4229-90e3-49bccb519beb" providerId="ADAL" clId="{FE1C420A-0C5D-4A5A-804D-6F16172CCE3E}" dt="2024-05-04T20:49:48.219" v="1406" actId="20577"/>
          <ac:spMkLst>
            <pc:docMk/>
            <pc:sldMk cId="40672173" sldId="290"/>
            <ac:spMk id="8" creationId="{3A44491B-1B82-3050-62DA-1D13DDC1323C}"/>
          </ac:spMkLst>
        </pc:spChg>
      </pc:sldChg>
      <pc:sldChg chg="modSp add mod ord">
        <pc:chgData name="Blessing Austin-Gabriel" userId="767298e2-417f-4229-90e3-49bccb519beb" providerId="ADAL" clId="{FE1C420A-0C5D-4A5A-804D-6F16172CCE3E}" dt="2024-05-04T20:53:22.191" v="1506" actId="20577"/>
        <pc:sldMkLst>
          <pc:docMk/>
          <pc:sldMk cId="4247643408" sldId="291"/>
        </pc:sldMkLst>
        <pc:spChg chg="mod">
          <ac:chgData name="Blessing Austin-Gabriel" userId="767298e2-417f-4229-90e3-49bccb519beb" providerId="ADAL" clId="{FE1C420A-0C5D-4A5A-804D-6F16172CCE3E}" dt="2024-05-04T20:53:22.191" v="1506" actId="20577"/>
          <ac:spMkLst>
            <pc:docMk/>
            <pc:sldMk cId="4247643408" sldId="291"/>
            <ac:spMk id="2" creationId="{BAC981B2-3820-237D-F137-C1F4E3A0DAB3}"/>
          </ac:spMkLst>
        </pc:spChg>
      </pc:sldChg>
      <pc:sldChg chg="delSp modSp add mod ord">
        <pc:chgData name="Blessing Austin-Gabriel" userId="767298e2-417f-4229-90e3-49bccb519beb" providerId="ADAL" clId="{FE1C420A-0C5D-4A5A-804D-6F16172CCE3E}" dt="2024-05-04T20:55:34.801" v="1554" actId="20577"/>
        <pc:sldMkLst>
          <pc:docMk/>
          <pc:sldMk cId="4185077175" sldId="292"/>
        </pc:sldMkLst>
        <pc:spChg chg="mod">
          <ac:chgData name="Blessing Austin-Gabriel" userId="767298e2-417f-4229-90e3-49bccb519beb" providerId="ADAL" clId="{FE1C420A-0C5D-4A5A-804D-6F16172CCE3E}" dt="2024-05-04T20:55:34.801" v="1554" actId="20577"/>
          <ac:spMkLst>
            <pc:docMk/>
            <pc:sldMk cId="4185077175" sldId="292"/>
            <ac:spMk id="8" creationId="{F935E6A1-C4F8-AA86-3602-1CC025DFFAFD}"/>
          </ac:spMkLst>
        </pc:spChg>
        <pc:picChg chg="del">
          <ac:chgData name="Blessing Austin-Gabriel" userId="767298e2-417f-4229-90e3-49bccb519beb" providerId="ADAL" clId="{FE1C420A-0C5D-4A5A-804D-6F16172CCE3E}" dt="2024-05-04T20:54:03.660" v="1510" actId="478"/>
          <ac:picMkLst>
            <pc:docMk/>
            <pc:sldMk cId="4185077175" sldId="292"/>
            <ac:picMk id="11" creationId="{AE32914D-6EA5-30C5-6420-3E7940C516DA}"/>
          </ac:picMkLst>
        </pc:picChg>
        <pc:picChg chg="del">
          <ac:chgData name="Blessing Austin-Gabriel" userId="767298e2-417f-4229-90e3-49bccb519beb" providerId="ADAL" clId="{FE1C420A-0C5D-4A5A-804D-6F16172CCE3E}" dt="2024-05-04T20:54:02.533" v="1509" actId="478"/>
          <ac:picMkLst>
            <pc:docMk/>
            <pc:sldMk cId="4185077175" sldId="292"/>
            <ac:picMk id="14" creationId="{C3244EBC-8CC1-C14E-D4F2-DD8B51B98EDE}"/>
          </ac:picMkLst>
        </pc:picChg>
        <pc:picChg chg="mod">
          <ac:chgData name="Blessing Austin-Gabriel" userId="767298e2-417f-4229-90e3-49bccb519beb" providerId="ADAL" clId="{FE1C420A-0C5D-4A5A-804D-6F16172CCE3E}" dt="2024-05-04T20:54:11.226" v="1511" actId="1076"/>
          <ac:picMkLst>
            <pc:docMk/>
            <pc:sldMk cId="4185077175" sldId="292"/>
            <ac:picMk id="17" creationId="{AD0DAAFA-1B42-AF3D-E163-57E8058604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6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8171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621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060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250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oxed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0277153-A740-94DA-7668-6AF19538E34E}"/>
              </a:ext>
            </a:extLst>
          </p:cNvPr>
          <p:cNvSpPr>
            <a:spLocks noGrp="1"/>
          </p:cNvSpPr>
          <p:nvPr>
            <p:ph type="pic" sz="quarter" idx="14"/>
          </p:nvPr>
        </p:nvSpPr>
        <p:spPr>
          <a:xfrm>
            <a:off x="539785" y="539750"/>
            <a:ext cx="11111636" cy="5777707"/>
          </a:xfrm>
        </p:spPr>
        <p:txBody>
          <a:bodyPr/>
          <a:lstStyle>
            <a:lvl1pPr marL="0" indent="0">
              <a:buNone/>
              <a:defRPr spc="300"/>
            </a:lvl1pPr>
          </a:lstStyle>
          <a:p>
            <a:endParaRPr lang="en-US" dirty="0"/>
          </a:p>
        </p:txBody>
      </p:sp>
      <p:sp>
        <p:nvSpPr>
          <p:cNvPr id="2" name="Date Placeholder 1"/>
          <p:cNvSpPr>
            <a:spLocks noGrp="1"/>
          </p:cNvSpPr>
          <p:nvPr>
            <p:ph type="dt" sz="half" idx="10"/>
          </p:nvPr>
        </p:nvSpPr>
        <p:spPr/>
        <p:txBody>
          <a:bodyPr/>
          <a:lstStyle/>
          <a:p>
            <a:fld id="{6E64DB3E-81EF-4C17-836F-C6DEB5EE6D71}" type="datetime1">
              <a:rPr lang="en-US" smtClean="0"/>
              <a:t>5/4/2024</a:t>
            </a:fld>
            <a:endParaRPr lang="en-US"/>
          </a:p>
        </p:txBody>
      </p:sp>
      <p:sp>
        <p:nvSpPr>
          <p:cNvPr id="3" name="Footer Placeholder 2"/>
          <p:cNvSpPr>
            <a:spLocks noGrp="1"/>
          </p:cNvSpPr>
          <p:nvPr>
            <p:ph type="ftr" sz="quarter" idx="11"/>
          </p:nvPr>
        </p:nvSpPr>
        <p:spPr>
          <a:xfrm rot="16200000">
            <a:off x="-1174335" y="3158711"/>
            <a:ext cx="2888458" cy="539785"/>
          </a:xfrm>
        </p:spPr>
        <p:txBody>
          <a:bodyPr/>
          <a:lstStyle>
            <a:lvl1pPr>
              <a:defRPr sz="1200"/>
            </a:lvl1pPr>
          </a:lstStyle>
          <a:p>
            <a:r>
              <a:rPr lang="en-US"/>
              <a:t>Presentation</a:t>
            </a:r>
            <a:endParaRPr lang="en-US" dirty="0"/>
          </a:p>
        </p:txBody>
      </p:sp>
      <p:sp>
        <p:nvSpPr>
          <p:cNvPr id="4" name="Slide Number Placeholder 3"/>
          <p:cNvSpPr>
            <a:spLocks noGrp="1"/>
          </p:cNvSpPr>
          <p:nvPr>
            <p:ph type="sldNum" sz="quarter" idx="12"/>
          </p:nvPr>
        </p:nvSpPr>
        <p:spPr>
          <a:xfrm>
            <a:off x="1" y="6356351"/>
            <a:ext cx="539785" cy="501649"/>
          </a:xfrm>
        </p:spPr>
        <p:txBody>
          <a:bodyPr/>
          <a:lstStyle/>
          <a:p>
            <a:fld id="{A8596CA1-BD47-46A7-A6BC-9EF913415F88}" type="slidenum">
              <a:rPr lang="en-US" smtClean="0"/>
              <a:t>‹#›</a:t>
            </a:fld>
            <a:endParaRPr lang="en-US"/>
          </a:p>
        </p:txBody>
      </p:sp>
      <p:sp>
        <p:nvSpPr>
          <p:cNvPr id="5" name="Title 4">
            <a:extLst>
              <a:ext uri="{FF2B5EF4-FFF2-40B4-BE49-F238E27FC236}">
                <a16:creationId xmlns:a16="http://schemas.microsoft.com/office/drawing/2014/main" id="{2C5ED22E-E7BA-610D-99F9-E71FE671D3CF}"/>
              </a:ext>
            </a:extLst>
          </p:cNvPr>
          <p:cNvSpPr>
            <a:spLocks noGrp="1"/>
          </p:cNvSpPr>
          <p:nvPr>
            <p:ph type="title" hasCustomPrompt="1"/>
          </p:nvPr>
        </p:nvSpPr>
        <p:spPr>
          <a:xfrm>
            <a:off x="539785" y="2766219"/>
            <a:ext cx="11111636" cy="1325563"/>
          </a:xfrm>
        </p:spPr>
        <p:txBody>
          <a:bodyPr>
            <a:noAutofit/>
          </a:bodyPr>
          <a:lstStyle>
            <a:lvl1pPr algn="ctr">
              <a:defRPr sz="7200">
                <a:effectLst>
                  <a:outerShdw blurRad="508000" dist="381000" dir="5400000" algn="t" rotWithShape="0">
                    <a:prstClr val="black">
                      <a:alpha val="30000"/>
                    </a:prstClr>
                  </a:outerShdw>
                </a:effectLst>
              </a:defRPr>
            </a:lvl1pPr>
          </a:lstStyle>
          <a:p>
            <a:r>
              <a:rPr lang="en-US" dirty="0"/>
              <a:t>Your Title</a:t>
            </a:r>
          </a:p>
        </p:txBody>
      </p:sp>
      <p:sp>
        <p:nvSpPr>
          <p:cNvPr id="11" name="Text Placeholder 10">
            <a:extLst>
              <a:ext uri="{FF2B5EF4-FFF2-40B4-BE49-F238E27FC236}">
                <a16:creationId xmlns:a16="http://schemas.microsoft.com/office/drawing/2014/main" id="{30CCBCCD-E6D2-6EC3-899A-63745B581316}"/>
              </a:ext>
            </a:extLst>
          </p:cNvPr>
          <p:cNvSpPr>
            <a:spLocks noGrp="1"/>
          </p:cNvSpPr>
          <p:nvPr>
            <p:ph type="body" sz="quarter" idx="13" hasCustomPrompt="1"/>
          </p:nvPr>
        </p:nvSpPr>
        <p:spPr>
          <a:xfrm>
            <a:off x="539785" y="4150519"/>
            <a:ext cx="11111636" cy="438944"/>
          </a:xfrm>
        </p:spPr>
        <p:txBody>
          <a:bodyPr>
            <a:normAutofit/>
          </a:bodyPr>
          <a:lstStyle>
            <a:lvl1pPr marL="0" indent="0" algn="ctr">
              <a:buNone/>
              <a:defRPr sz="2000" spc="150">
                <a:effectLst>
                  <a:outerShdw blurRad="444500" dist="381000" dir="5400000" algn="t" rotWithShape="0">
                    <a:prstClr val="black">
                      <a:alpha val="40000"/>
                    </a:prstClr>
                  </a:outerShdw>
                </a:effectLst>
                <a:latin typeface="+mj-lt"/>
              </a:defRPr>
            </a:lvl1pPr>
          </a:lstStyle>
          <a:p>
            <a:pPr lvl="0"/>
            <a:r>
              <a:rPr lang="en-US" dirty="0"/>
              <a:t>YOUR SUBTITLE</a:t>
            </a:r>
          </a:p>
        </p:txBody>
      </p:sp>
    </p:spTree>
    <p:extLst>
      <p:ext uri="{BB962C8B-B14F-4D97-AF65-F5344CB8AC3E}">
        <p14:creationId xmlns:p14="http://schemas.microsoft.com/office/powerpoint/2010/main" val="256575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4DB3E-81EF-4C17-836F-C6DEB5EE6D71}" type="datetime1">
              <a:rPr lang="en-US" smtClean="0"/>
              <a:t>5/4/2024</a:t>
            </a:fld>
            <a:endParaRPr lang="en-US"/>
          </a:p>
        </p:txBody>
      </p:sp>
      <p:sp>
        <p:nvSpPr>
          <p:cNvPr id="3" name="Footer Placeholder 2"/>
          <p:cNvSpPr>
            <a:spLocks noGrp="1"/>
          </p:cNvSpPr>
          <p:nvPr>
            <p:ph type="ftr" sz="quarter" idx="11"/>
          </p:nvPr>
        </p:nvSpPr>
        <p:spPr>
          <a:xfrm rot="16200000">
            <a:off x="-1174335" y="3158711"/>
            <a:ext cx="2888458" cy="539785"/>
          </a:xfrm>
        </p:spPr>
        <p:txBody>
          <a:bodyPr/>
          <a:lstStyle>
            <a:lvl1pPr>
              <a:defRPr sz="1200"/>
            </a:lvl1pPr>
          </a:lstStyle>
          <a:p>
            <a:r>
              <a:rPr lang="en-US"/>
              <a:t>Presentation</a:t>
            </a:r>
            <a:endParaRPr lang="en-US" dirty="0"/>
          </a:p>
        </p:txBody>
      </p:sp>
      <p:sp>
        <p:nvSpPr>
          <p:cNvPr id="4" name="Slide Number Placeholder 3"/>
          <p:cNvSpPr>
            <a:spLocks noGrp="1"/>
          </p:cNvSpPr>
          <p:nvPr>
            <p:ph type="sldNum" sz="quarter" idx="12"/>
          </p:nvPr>
        </p:nvSpPr>
        <p:spPr>
          <a:xfrm>
            <a:off x="1" y="6356351"/>
            <a:ext cx="539785" cy="501649"/>
          </a:xfrm>
        </p:spPr>
        <p:txBody>
          <a:bodyPr/>
          <a:lstStyle/>
          <a:p>
            <a:fld id="{A8596CA1-BD47-46A7-A6BC-9EF913415F88}" type="slidenum">
              <a:rPr lang="en-US" smtClean="0"/>
              <a:t>‹#›</a:t>
            </a:fld>
            <a:endParaRPr lang="en-US"/>
          </a:p>
        </p:txBody>
      </p:sp>
      <p:sp>
        <p:nvSpPr>
          <p:cNvPr id="5" name="Title 4">
            <a:extLst>
              <a:ext uri="{FF2B5EF4-FFF2-40B4-BE49-F238E27FC236}">
                <a16:creationId xmlns:a16="http://schemas.microsoft.com/office/drawing/2014/main" id="{2C5ED22E-E7BA-610D-99F9-E71FE671D3CF}"/>
              </a:ext>
            </a:extLst>
          </p:cNvPr>
          <p:cNvSpPr>
            <a:spLocks noGrp="1"/>
          </p:cNvSpPr>
          <p:nvPr>
            <p:ph type="title" hasCustomPrompt="1"/>
          </p:nvPr>
        </p:nvSpPr>
        <p:spPr>
          <a:xfrm>
            <a:off x="539786" y="412353"/>
            <a:ext cx="11111636" cy="629446"/>
          </a:xfrm>
        </p:spPr>
        <p:txBody>
          <a:bodyPr>
            <a:noAutofit/>
          </a:bodyPr>
          <a:lstStyle>
            <a:lvl1pPr algn="ctr">
              <a:defRPr sz="4400">
                <a:effectLst>
                  <a:outerShdw blurRad="508000" dist="381000" dir="5400000" algn="t" rotWithShape="0">
                    <a:prstClr val="black">
                      <a:alpha val="30000"/>
                    </a:prstClr>
                  </a:outerShdw>
                </a:effectLst>
              </a:defRPr>
            </a:lvl1pPr>
          </a:lstStyle>
          <a:p>
            <a:r>
              <a:rPr lang="en-US" dirty="0"/>
              <a:t>Your Title</a:t>
            </a:r>
          </a:p>
        </p:txBody>
      </p:sp>
      <p:sp>
        <p:nvSpPr>
          <p:cNvPr id="6" name="Text Placeholder 10">
            <a:extLst>
              <a:ext uri="{FF2B5EF4-FFF2-40B4-BE49-F238E27FC236}">
                <a16:creationId xmlns:a16="http://schemas.microsoft.com/office/drawing/2014/main" id="{38083A48-CB0C-72F7-BC62-13BA18265A2C}"/>
              </a:ext>
            </a:extLst>
          </p:cNvPr>
          <p:cNvSpPr>
            <a:spLocks noGrp="1"/>
          </p:cNvSpPr>
          <p:nvPr>
            <p:ph type="body" sz="quarter" idx="14" hasCustomPrompt="1"/>
          </p:nvPr>
        </p:nvSpPr>
        <p:spPr>
          <a:xfrm>
            <a:off x="539786" y="1041798"/>
            <a:ext cx="11111636" cy="178595"/>
          </a:xfrm>
        </p:spPr>
        <p:txBody>
          <a:bodyPr>
            <a:noAutofit/>
          </a:bodyPr>
          <a:lstStyle>
            <a:lvl1pPr marL="0" indent="0" algn="ctr">
              <a:buNone/>
              <a:defRPr sz="1400" spc="150">
                <a:effectLst>
                  <a:outerShdw blurRad="444500" dist="381000" dir="5400000" algn="t" rotWithShape="0">
                    <a:prstClr val="black">
                      <a:alpha val="40000"/>
                    </a:prstClr>
                  </a:outerShdw>
                </a:effectLst>
                <a:latin typeface="+mj-lt"/>
              </a:defRPr>
            </a:lvl1pPr>
          </a:lstStyle>
          <a:p>
            <a:pPr lvl="0"/>
            <a:r>
              <a:rPr lang="en-US" dirty="0"/>
              <a:t>YOUR SUBTITLE</a:t>
            </a:r>
          </a:p>
        </p:txBody>
      </p:sp>
    </p:spTree>
    <p:extLst>
      <p:ext uri="{BB962C8B-B14F-4D97-AF65-F5344CB8AC3E}">
        <p14:creationId xmlns:p14="http://schemas.microsoft.com/office/powerpoint/2010/main" val="211827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data.cityofnewyork.us/Public-Safety/Motor-Vehicle-Collisions-Crashes/h9gi-nx95/about_data"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hyperlink" Target="https://data.cityofnewyork.us/Public-Safety/Motor-Vehicle-Collisions-Crashes/h9gi-nx95/about_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Low angle view of tall buildings&#10;&#10;Description automatically generated">
            <a:extLst>
              <a:ext uri="{FF2B5EF4-FFF2-40B4-BE49-F238E27FC236}">
                <a16:creationId xmlns:a16="http://schemas.microsoft.com/office/drawing/2014/main" id="{D91DF260-A538-3C1A-E0BD-37F12D9AE330}"/>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1000" b="11000"/>
          <a:stretch/>
        </p:blipFill>
        <p:spPr/>
      </p:pic>
      <p:sp>
        <p:nvSpPr>
          <p:cNvPr id="5" name="Gradient">
            <a:extLst>
              <a:ext uri="{FF2B5EF4-FFF2-40B4-BE49-F238E27FC236}">
                <a16:creationId xmlns:a16="http://schemas.microsoft.com/office/drawing/2014/main" id="{C9BB864C-F01F-5F63-E6BE-FE99CF56F96F}"/>
              </a:ext>
            </a:extLst>
          </p:cNvPr>
          <p:cNvSpPr/>
          <p:nvPr/>
        </p:nvSpPr>
        <p:spPr>
          <a:xfrm>
            <a:off x="540147" y="539750"/>
            <a:ext cx="11110913" cy="5777707"/>
          </a:xfrm>
          <a:prstGeom prst="rect">
            <a:avLst/>
          </a:prstGeom>
          <a:solidFill>
            <a:srgbClr val="FFC000">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00">
              <a:latin typeface="Raleway" pitchFamily="2" charset="0"/>
            </a:endParaRPr>
          </a:p>
        </p:txBody>
      </p:sp>
      <p:sp>
        <p:nvSpPr>
          <p:cNvPr id="2" name="Title">
            <a:extLst>
              <a:ext uri="{FF2B5EF4-FFF2-40B4-BE49-F238E27FC236}">
                <a16:creationId xmlns:a16="http://schemas.microsoft.com/office/drawing/2014/main" id="{92D4CAF0-9F21-FE76-67CE-4941686C0136}"/>
              </a:ext>
            </a:extLst>
          </p:cNvPr>
          <p:cNvSpPr>
            <a:spLocks noGrp="1"/>
          </p:cNvSpPr>
          <p:nvPr>
            <p:ph type="title"/>
          </p:nvPr>
        </p:nvSpPr>
        <p:spPr>
          <a:xfrm>
            <a:off x="540147" y="2679417"/>
            <a:ext cx="11110913" cy="1325563"/>
          </a:xfrm>
        </p:spPr>
        <p:txBody>
          <a:bodyPr/>
          <a:lstStyle/>
          <a:p>
            <a:r>
              <a:rPr lang="en-US" sz="4400" b="1" dirty="0">
                <a:solidFill>
                  <a:schemeClr val="tx1"/>
                </a:solidFill>
                <a:latin typeface="Raleway" pitchFamily="2" charset="0"/>
              </a:rPr>
              <a:t>Exploratory Data Analysis</a:t>
            </a:r>
          </a:p>
        </p:txBody>
      </p:sp>
      <p:sp>
        <p:nvSpPr>
          <p:cNvPr id="3" name="subtitile">
            <a:extLst>
              <a:ext uri="{FF2B5EF4-FFF2-40B4-BE49-F238E27FC236}">
                <a16:creationId xmlns:a16="http://schemas.microsoft.com/office/drawing/2014/main" id="{AFDF8562-8F0E-31EE-5B42-32ECAD42E050}"/>
              </a:ext>
            </a:extLst>
          </p:cNvPr>
          <p:cNvSpPr>
            <a:spLocks noGrp="1"/>
          </p:cNvSpPr>
          <p:nvPr>
            <p:ph type="body" sz="quarter" idx="13"/>
          </p:nvPr>
        </p:nvSpPr>
        <p:spPr>
          <a:xfrm>
            <a:off x="5342505" y="4496852"/>
            <a:ext cx="2087904" cy="332183"/>
          </a:xfrm>
        </p:spPr>
        <p:txBody>
          <a:bodyPr>
            <a:normAutofit fontScale="92500" lnSpcReduction="10000"/>
          </a:bodyPr>
          <a:lstStyle/>
          <a:p>
            <a:pPr algn="l"/>
            <a:r>
              <a:rPr lang="en-US" sz="1000" dirty="0">
                <a:solidFill>
                  <a:schemeClr val="tx1"/>
                </a:solidFill>
                <a:latin typeface="Raleway" pitchFamily="2" charset="0"/>
              </a:rPr>
              <a:t>Blessing Austin-Gabriel</a:t>
            </a:r>
          </a:p>
        </p:txBody>
      </p:sp>
      <p:sp>
        <p:nvSpPr>
          <p:cNvPr id="7" name="Slide Number Placeholder 6">
            <a:extLst>
              <a:ext uri="{FF2B5EF4-FFF2-40B4-BE49-F238E27FC236}">
                <a16:creationId xmlns:a16="http://schemas.microsoft.com/office/drawing/2014/main" id="{D04BB28A-20C6-C0D0-387F-5555EB24B648}"/>
              </a:ext>
            </a:extLst>
          </p:cNvPr>
          <p:cNvSpPr>
            <a:spLocks noGrp="1"/>
          </p:cNvSpPr>
          <p:nvPr>
            <p:ph type="sldNum" sz="quarter" idx="12"/>
          </p:nvPr>
        </p:nvSpPr>
        <p:spPr/>
        <p:txBody>
          <a:bodyPr/>
          <a:lstStyle/>
          <a:p>
            <a:fld id="{A8596CA1-BD47-46A7-A6BC-9EF913415F88}" type="slidenum">
              <a:rPr lang="en-US" smtClean="0">
                <a:latin typeface="Raleway" pitchFamily="2" charset="0"/>
              </a:rPr>
              <a:t>1</a:t>
            </a:fld>
            <a:endParaRPr lang="en-US">
              <a:latin typeface="Raleway" pitchFamily="2" charset="0"/>
            </a:endParaRPr>
          </a:p>
        </p:txBody>
      </p:sp>
      <p:sp>
        <p:nvSpPr>
          <p:cNvPr id="9" name="Title">
            <a:extLst>
              <a:ext uri="{FF2B5EF4-FFF2-40B4-BE49-F238E27FC236}">
                <a16:creationId xmlns:a16="http://schemas.microsoft.com/office/drawing/2014/main" id="{3585FAF6-0EFB-9337-915A-4B5C8CD943FB}"/>
              </a:ext>
            </a:extLst>
          </p:cNvPr>
          <p:cNvSpPr txBox="1">
            <a:spLocks/>
          </p:cNvSpPr>
          <p:nvPr/>
        </p:nvSpPr>
        <p:spPr>
          <a:xfrm>
            <a:off x="1981584" y="4004980"/>
            <a:ext cx="8529606" cy="332183"/>
          </a:xfrm>
          <a:prstGeom prst="rect">
            <a:avLst/>
          </a:prstGeom>
        </p:spPr>
        <p:txBody>
          <a:bodyPr vert="horz" lIns="45720" tIns="22860" rIns="45720" bIns="22860" rtlCol="0" anchor="ctr">
            <a:noAutofit/>
          </a:bodyPr>
          <a:lstStyle>
            <a:lvl1pPr algn="ctr" defTabSz="1828709" rtl="0" eaLnBrk="1" latinLnBrk="0" hangingPunct="1">
              <a:lnSpc>
                <a:spcPct val="90000"/>
              </a:lnSpc>
              <a:spcBef>
                <a:spcPct val="0"/>
              </a:spcBef>
              <a:buNone/>
              <a:defRPr sz="144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r>
              <a:rPr lang="en-US" sz="1800" b="1" dirty="0">
                <a:latin typeface="Raleway" pitchFamily="2" charset="0"/>
              </a:rPr>
              <a:t>ROAD ACCIDENTS ANALYSIS IN NEW YORK CITY</a:t>
            </a:r>
          </a:p>
        </p:txBody>
      </p:sp>
      <p:pic>
        <p:nvPicPr>
          <p:cNvPr id="4" name="Picture 3">
            <a:extLst>
              <a:ext uri="{FF2B5EF4-FFF2-40B4-BE49-F238E27FC236}">
                <a16:creationId xmlns:a16="http://schemas.microsoft.com/office/drawing/2014/main" id="{BC907BFC-AE73-FA33-6B18-67E4B872F0D5}"/>
              </a:ext>
            </a:extLst>
          </p:cNvPr>
          <p:cNvPicPr>
            <a:picLocks noChangeAspect="1"/>
          </p:cNvPicPr>
          <p:nvPr/>
        </p:nvPicPr>
        <p:blipFill rotWithShape="1">
          <a:blip r:embed="rId4">
            <a:extLst>
              <a:ext uri="{28A0092B-C50C-407E-A947-70E740481C1C}">
                <a14:useLocalDpi xmlns:a14="http://schemas.microsoft.com/office/drawing/2010/main" val="0"/>
              </a:ext>
            </a:extLst>
          </a:blip>
          <a:srcRect r="71217" b="1532"/>
          <a:stretch/>
        </p:blipFill>
        <p:spPr>
          <a:xfrm>
            <a:off x="269893" y="207567"/>
            <a:ext cx="1324451" cy="292928"/>
          </a:xfrm>
          <a:prstGeom prst="rect">
            <a:avLst/>
          </a:prstGeom>
        </p:spPr>
      </p:pic>
    </p:spTree>
    <p:extLst>
      <p:ext uri="{BB962C8B-B14F-4D97-AF65-F5344CB8AC3E}">
        <p14:creationId xmlns:p14="http://schemas.microsoft.com/office/powerpoint/2010/main" val="229157983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5000">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14:bounceEnd="75000">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5000">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14:bounceEnd="75000">
                                          <p:cBhvr additive="base">
                                            <p:cTn id="11" dur="2000" fill="hold"/>
                                            <p:tgtEl>
                                              <p:spTgt spid="2"/>
                                            </p:tgtEl>
                                            <p:attrNameLst>
                                              <p:attrName>ppt_x</p:attrName>
                                            </p:attrNameLst>
                                          </p:cBhvr>
                                          <p:tavLst>
                                            <p:tav tm="0">
                                              <p:val>
                                                <p:strVal val="#ppt_x"/>
                                              </p:val>
                                            </p:tav>
                                            <p:tav tm="100000">
                                              <p:val>
                                                <p:strVal val="#ppt_x"/>
                                              </p:val>
                                            </p:tav>
                                          </p:tavLst>
                                        </p:anim>
                                        <p:anim calcmode="lin" valueType="num" p14:bounceEnd="75000">
                                          <p:cBhvr additive="base">
                                            <p:cTn id="12" dur="20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5000">
                                      <p:stCondLst>
                                        <p:cond delay="100"/>
                                      </p:stCondLst>
                                      <p:childTnLst>
                                        <p:set>
                                          <p:cBhvr>
                                            <p:cTn id="14" dur="1" fill="hold">
                                              <p:stCondLst>
                                                <p:cond delay="0"/>
                                              </p:stCondLst>
                                            </p:cTn>
                                            <p:tgtEl>
                                              <p:spTgt spid="9"/>
                                            </p:tgtEl>
                                            <p:attrNameLst>
                                              <p:attrName>style.visibility</p:attrName>
                                            </p:attrNameLst>
                                          </p:cBhvr>
                                          <p:to>
                                            <p:strVal val="visible"/>
                                          </p:to>
                                        </p:set>
                                        <p:anim calcmode="lin" valueType="num" p14:bounceEnd="75000">
                                          <p:cBhvr additive="base">
                                            <p:cTn id="15" dur="2000" fill="hold"/>
                                            <p:tgtEl>
                                              <p:spTgt spid="9"/>
                                            </p:tgtEl>
                                            <p:attrNameLst>
                                              <p:attrName>ppt_x</p:attrName>
                                            </p:attrNameLst>
                                          </p:cBhvr>
                                          <p:tavLst>
                                            <p:tav tm="0">
                                              <p:val>
                                                <p:strVal val="#ppt_x"/>
                                              </p:val>
                                            </p:tav>
                                            <p:tav tm="100000">
                                              <p:val>
                                                <p:strVal val="#ppt_x"/>
                                              </p:val>
                                            </p:tav>
                                          </p:tavLst>
                                        </p:anim>
                                        <p:anim calcmode="lin" valueType="num" p14:bounceEnd="75000">
                                          <p:cBhvr additive="base">
                                            <p:cTn id="16" dur="2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2000" fill="hold"/>
                                            <p:tgtEl>
                                              <p:spTgt spid="2"/>
                                            </p:tgtEl>
                                            <p:attrNameLst>
                                              <p:attrName>ppt_x</p:attrName>
                                            </p:attrNameLst>
                                          </p:cBhvr>
                                          <p:tavLst>
                                            <p:tav tm="0">
                                              <p:val>
                                                <p:strVal val="#ppt_x"/>
                                              </p:val>
                                            </p:tav>
                                            <p:tav tm="100000">
                                              <p:val>
                                                <p:strVal val="#ppt_x"/>
                                              </p:val>
                                            </p:tav>
                                          </p:tavLst>
                                        </p:anim>
                                        <p:anim calcmode="lin" valueType="num">
                                          <p:cBhvr additive="base">
                                            <p:cTn id="12" dur="20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1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ppt_x"/>
                                              </p:val>
                                            </p:tav>
                                            <p:tav tm="100000">
                                              <p:val>
                                                <p:strVal val="#ppt_x"/>
                                              </p:val>
                                            </p:tav>
                                          </p:tavLst>
                                        </p:anim>
                                        <p:anim calcmode="lin" valueType="num">
                                          <p:cBhvr additive="base">
                                            <p:cTn id="16" dur="2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7601B6-4B4B-58C2-D71F-CEC9BE65BB80}"/>
              </a:ext>
            </a:extLst>
          </p:cNvPr>
          <p:cNvSpPr>
            <a:spLocks noGrp="1"/>
          </p:cNvSpPr>
          <p:nvPr>
            <p:ph type="ftr" sz="quarter" idx="11"/>
          </p:nvPr>
        </p:nvSpPr>
        <p:spPr/>
        <p:txBody>
          <a:bodyPr/>
          <a:lstStyle/>
          <a:p>
            <a:r>
              <a:rPr lang="en-US">
                <a:latin typeface="Raleway" pitchFamily="2" charset="0"/>
              </a:rPr>
              <a:t>Presentation</a:t>
            </a:r>
            <a:endParaRPr lang="en-US" dirty="0">
              <a:latin typeface="Raleway" pitchFamily="2" charset="0"/>
            </a:endParaRPr>
          </a:p>
        </p:txBody>
      </p:sp>
      <p:sp>
        <p:nvSpPr>
          <p:cNvPr id="4" name="Slide Number Placeholder 3">
            <a:extLst>
              <a:ext uri="{FF2B5EF4-FFF2-40B4-BE49-F238E27FC236}">
                <a16:creationId xmlns:a16="http://schemas.microsoft.com/office/drawing/2014/main" id="{06D760FB-4463-29B1-A46E-57FAFDC03952}"/>
              </a:ext>
            </a:extLst>
          </p:cNvPr>
          <p:cNvSpPr>
            <a:spLocks noGrp="1"/>
          </p:cNvSpPr>
          <p:nvPr>
            <p:ph type="sldNum" sz="quarter" idx="12"/>
          </p:nvPr>
        </p:nvSpPr>
        <p:spPr/>
        <p:txBody>
          <a:bodyPr/>
          <a:lstStyle/>
          <a:p>
            <a:fld id="{A8596CA1-BD47-46A7-A6BC-9EF913415F88}" type="slidenum">
              <a:rPr lang="en-US" smtClean="0">
                <a:latin typeface="Raleway" pitchFamily="2" charset="0"/>
              </a:rPr>
              <a:t>2</a:t>
            </a:fld>
            <a:endParaRPr lang="en-US">
              <a:latin typeface="Raleway" pitchFamily="2" charset="0"/>
            </a:endParaRPr>
          </a:p>
        </p:txBody>
      </p:sp>
      <p:sp>
        <p:nvSpPr>
          <p:cNvPr id="6" name="Title 5">
            <a:extLst>
              <a:ext uri="{FF2B5EF4-FFF2-40B4-BE49-F238E27FC236}">
                <a16:creationId xmlns:a16="http://schemas.microsoft.com/office/drawing/2014/main" id="{4E4F6C2A-9F79-B90A-4EC6-77A0D7F6121D}"/>
              </a:ext>
            </a:extLst>
          </p:cNvPr>
          <p:cNvSpPr>
            <a:spLocks noGrp="1"/>
          </p:cNvSpPr>
          <p:nvPr>
            <p:ph type="title"/>
          </p:nvPr>
        </p:nvSpPr>
        <p:spPr>
          <a:xfrm>
            <a:off x="540148" y="559196"/>
            <a:ext cx="11110913" cy="629446"/>
          </a:xfrm>
        </p:spPr>
        <p:txBody>
          <a:bodyPr/>
          <a:lstStyle/>
          <a:p>
            <a:r>
              <a:rPr lang="en-US" sz="3600" b="1" dirty="0">
                <a:latin typeface="Raleway" pitchFamily="2" charset="0"/>
              </a:rPr>
              <a:t>PROJECT PROCESS</a:t>
            </a:r>
          </a:p>
        </p:txBody>
      </p:sp>
      <p:sp>
        <p:nvSpPr>
          <p:cNvPr id="7" name="Text Placeholder 6">
            <a:extLst>
              <a:ext uri="{FF2B5EF4-FFF2-40B4-BE49-F238E27FC236}">
                <a16:creationId xmlns:a16="http://schemas.microsoft.com/office/drawing/2014/main" id="{003D2840-02E8-8D47-0140-5FB7C1CAB220}"/>
              </a:ext>
            </a:extLst>
          </p:cNvPr>
          <p:cNvSpPr>
            <a:spLocks noGrp="1"/>
          </p:cNvSpPr>
          <p:nvPr>
            <p:ph type="body" sz="quarter" idx="14"/>
          </p:nvPr>
        </p:nvSpPr>
        <p:spPr>
          <a:xfrm>
            <a:off x="540148" y="1171595"/>
            <a:ext cx="11110913" cy="178595"/>
          </a:xfrm>
        </p:spPr>
        <p:txBody>
          <a:bodyPr/>
          <a:lstStyle/>
          <a:p>
            <a:r>
              <a:rPr lang="en-US" dirty="0">
                <a:latin typeface="Raleway" pitchFamily="2" charset="0"/>
              </a:rPr>
              <a:t>DATA SOURCE:</a:t>
            </a:r>
          </a:p>
          <a:p>
            <a:r>
              <a:rPr lang="en-US" dirty="0">
                <a:latin typeface="Raleway" pitchFamily="2" charset="0"/>
              </a:rPr>
              <a:t> </a:t>
            </a:r>
            <a:r>
              <a:rPr lang="en-US" sz="1100" dirty="0">
                <a:latin typeface="Raleway" pitchFamily="2" charset="0"/>
                <a:hlinkClick r:id="rId3"/>
              </a:rPr>
              <a:t>https://data.cityofnewyork.us/Public-Safety/Motor-Vehicle-Collisions-Crashes/h9gi-nx95/about_data</a:t>
            </a:r>
            <a:endParaRPr lang="en-US" dirty="0">
              <a:latin typeface="Raleway" pitchFamily="2" charset="0"/>
            </a:endParaRPr>
          </a:p>
        </p:txBody>
      </p:sp>
      <p:cxnSp>
        <p:nvCxnSpPr>
          <p:cNvPr id="9" name="Straight Connector 8">
            <a:extLst>
              <a:ext uri="{FF2B5EF4-FFF2-40B4-BE49-F238E27FC236}">
                <a16:creationId xmlns:a16="http://schemas.microsoft.com/office/drawing/2014/main" id="{54E0DF9F-4F25-5F96-F7FB-D8C95DCBFE3C}"/>
              </a:ext>
            </a:extLst>
          </p:cNvPr>
          <p:cNvCxnSpPr>
            <a:cxnSpLocks/>
          </p:cNvCxnSpPr>
          <p:nvPr/>
        </p:nvCxnSpPr>
        <p:spPr>
          <a:xfrm>
            <a:off x="1829197" y="3464719"/>
            <a:ext cx="10362407" cy="0"/>
          </a:xfrm>
          <a:prstGeom prst="line">
            <a:avLst/>
          </a:prstGeom>
          <a:ln w="63500">
            <a:solidFill>
              <a:srgbClr val="FFC000"/>
            </a:solidFill>
          </a:ln>
        </p:spPr>
        <p:style>
          <a:lnRef idx="1">
            <a:schemeClr val="dk1"/>
          </a:lnRef>
          <a:fillRef idx="0">
            <a:schemeClr val="dk1"/>
          </a:fillRef>
          <a:effectRef idx="0">
            <a:schemeClr val="dk1"/>
          </a:effectRef>
          <a:fontRef idx="minor">
            <a:schemeClr val="tx1"/>
          </a:fontRef>
        </p:style>
      </p:cxnSp>
      <p:sp>
        <p:nvSpPr>
          <p:cNvPr id="10" name="Flowchart: Connector 9">
            <a:extLst>
              <a:ext uri="{FF2B5EF4-FFF2-40B4-BE49-F238E27FC236}">
                <a16:creationId xmlns:a16="http://schemas.microsoft.com/office/drawing/2014/main" id="{8FB98917-9BF5-F9DD-52A5-6DB6EEFAFDDA}"/>
              </a:ext>
            </a:extLst>
          </p:cNvPr>
          <p:cNvSpPr/>
          <p:nvPr/>
        </p:nvSpPr>
        <p:spPr>
          <a:xfrm>
            <a:off x="1234679" y="2791243"/>
            <a:ext cx="1389063" cy="1443832"/>
          </a:xfrm>
          <a:prstGeom prst="flowChartConnector">
            <a:avLst/>
          </a:prstGeom>
          <a:solidFill>
            <a:schemeClr val="bg1">
              <a:lumMod val="75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Raleway" pitchFamily="2" charset="0"/>
              </a:rPr>
              <a:t>START</a:t>
            </a:r>
            <a:endParaRPr lang="en-US" sz="2000" b="1" dirty="0">
              <a:latin typeface="Raleway" pitchFamily="2" charset="0"/>
            </a:endParaRPr>
          </a:p>
        </p:txBody>
      </p:sp>
      <p:grpSp>
        <p:nvGrpSpPr>
          <p:cNvPr id="38" name="Group 37">
            <a:extLst>
              <a:ext uri="{FF2B5EF4-FFF2-40B4-BE49-F238E27FC236}">
                <a16:creationId xmlns:a16="http://schemas.microsoft.com/office/drawing/2014/main" id="{1B73D313-C317-3FDE-9907-AE4AD1C51728}"/>
              </a:ext>
            </a:extLst>
          </p:cNvPr>
          <p:cNvGrpSpPr/>
          <p:nvPr/>
        </p:nvGrpSpPr>
        <p:grpSpPr>
          <a:xfrm>
            <a:off x="3462735" y="2778920"/>
            <a:ext cx="2633266" cy="2774900"/>
            <a:chOff x="6924675" y="5557839"/>
            <a:chExt cx="5266531" cy="5549800"/>
          </a:xfrm>
        </p:grpSpPr>
        <p:sp>
          <p:nvSpPr>
            <p:cNvPr id="15" name="Flowchart: Connector 14">
              <a:extLst>
                <a:ext uri="{FF2B5EF4-FFF2-40B4-BE49-F238E27FC236}">
                  <a16:creationId xmlns:a16="http://schemas.microsoft.com/office/drawing/2014/main" id="{C56CEA8E-AA9D-BC42-6937-C320C83AFDA0}"/>
                </a:ext>
              </a:extLst>
            </p:cNvPr>
            <p:cNvSpPr/>
            <p:nvPr/>
          </p:nvSpPr>
          <p:spPr>
            <a:xfrm>
              <a:off x="6995321" y="6525318"/>
              <a:ext cx="733424" cy="762342"/>
            </a:xfrm>
            <a:prstGeom prst="flowChartConnector">
              <a:avLst/>
            </a:prstGeom>
            <a:gradFill>
              <a:gsLst>
                <a:gs pos="0">
                  <a:schemeClr val="bg2">
                    <a:lumMod val="75000"/>
                  </a:schemeClr>
                </a:gs>
                <a:gs pos="100000">
                  <a:srgbClr val="7030A0">
                    <a:alpha val="91000"/>
                  </a:srgb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latin typeface="Raleway" pitchFamily="2" charset="0"/>
              </a:endParaRPr>
            </a:p>
          </p:txBody>
        </p:sp>
        <p:grpSp>
          <p:nvGrpSpPr>
            <p:cNvPr id="21" name="Group 20">
              <a:extLst>
                <a:ext uri="{FF2B5EF4-FFF2-40B4-BE49-F238E27FC236}">
                  <a16:creationId xmlns:a16="http://schemas.microsoft.com/office/drawing/2014/main" id="{4391B59D-DDDD-5E8C-1030-E462C4DF5691}"/>
                </a:ext>
              </a:extLst>
            </p:cNvPr>
            <p:cNvGrpSpPr/>
            <p:nvPr/>
          </p:nvGrpSpPr>
          <p:grpSpPr>
            <a:xfrm>
              <a:off x="6924675" y="5557839"/>
              <a:ext cx="5266531" cy="5549800"/>
              <a:chOff x="6923882" y="5557839"/>
              <a:chExt cx="5266531" cy="5549800"/>
            </a:xfrm>
          </p:grpSpPr>
          <p:pic>
            <p:nvPicPr>
              <p:cNvPr id="17" name="Graphic 16">
                <a:extLst>
                  <a:ext uri="{FF2B5EF4-FFF2-40B4-BE49-F238E27FC236}">
                    <a16:creationId xmlns:a16="http://schemas.microsoft.com/office/drawing/2014/main" id="{9FEECC6D-30DD-070A-3C5B-8E14FE64C0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1605" y="6606898"/>
                <a:ext cx="733425" cy="733425"/>
              </a:xfrm>
              <a:prstGeom prst="rect">
                <a:avLst/>
              </a:prstGeom>
            </p:spPr>
          </p:pic>
          <p:sp>
            <p:nvSpPr>
              <p:cNvPr id="12" name="TextBox 11">
                <a:extLst>
                  <a:ext uri="{FF2B5EF4-FFF2-40B4-BE49-F238E27FC236}">
                    <a16:creationId xmlns:a16="http://schemas.microsoft.com/office/drawing/2014/main" id="{9563F28F-1410-E626-0CFA-0CF7557E480C}"/>
                  </a:ext>
                </a:extLst>
              </p:cNvPr>
              <p:cNvSpPr txBox="1"/>
              <p:nvPr/>
            </p:nvSpPr>
            <p:spPr>
              <a:xfrm>
                <a:off x="6923882" y="5557839"/>
                <a:ext cx="1202126" cy="800220"/>
              </a:xfrm>
              <a:prstGeom prst="rect">
                <a:avLst/>
              </a:prstGeom>
              <a:noFill/>
            </p:spPr>
            <p:txBody>
              <a:bodyPr wrap="square" rtlCol="0">
                <a:spAutoFit/>
              </a:bodyPr>
              <a:lstStyle/>
              <a:p>
                <a:r>
                  <a:rPr lang="en-US" sz="2000" b="1" u="sng" dirty="0">
                    <a:latin typeface="Raleway" pitchFamily="2" charset="0"/>
                  </a:rPr>
                  <a:t>01</a:t>
                </a:r>
              </a:p>
            </p:txBody>
          </p:sp>
          <p:sp>
            <p:nvSpPr>
              <p:cNvPr id="13" name="TextBox 12">
                <a:extLst>
                  <a:ext uri="{FF2B5EF4-FFF2-40B4-BE49-F238E27FC236}">
                    <a16:creationId xmlns:a16="http://schemas.microsoft.com/office/drawing/2014/main" id="{01E78BBB-04B4-DA79-896A-1FA2EDBB020F}"/>
                  </a:ext>
                </a:extLst>
              </p:cNvPr>
              <p:cNvSpPr txBox="1"/>
              <p:nvPr/>
            </p:nvSpPr>
            <p:spPr>
              <a:xfrm>
                <a:off x="6923882" y="7260433"/>
                <a:ext cx="4542227" cy="800220"/>
              </a:xfrm>
              <a:prstGeom prst="rect">
                <a:avLst/>
              </a:prstGeom>
              <a:noFill/>
            </p:spPr>
            <p:txBody>
              <a:bodyPr wrap="square" rtlCol="0">
                <a:spAutoFit/>
              </a:bodyPr>
              <a:lstStyle/>
              <a:p>
                <a:r>
                  <a:rPr lang="en-US" sz="2000" u="sng" dirty="0">
                    <a:latin typeface="Raleway" pitchFamily="2" charset="0"/>
                  </a:rPr>
                  <a:t>Data Cleaning</a:t>
                </a:r>
              </a:p>
            </p:txBody>
          </p:sp>
          <p:sp>
            <p:nvSpPr>
              <p:cNvPr id="14" name="TextBox 13">
                <a:extLst>
                  <a:ext uri="{FF2B5EF4-FFF2-40B4-BE49-F238E27FC236}">
                    <a16:creationId xmlns:a16="http://schemas.microsoft.com/office/drawing/2014/main" id="{8FF64C7C-EF80-E491-D3C9-D223BA970D90}"/>
                  </a:ext>
                </a:extLst>
              </p:cNvPr>
              <p:cNvSpPr txBox="1"/>
              <p:nvPr/>
            </p:nvSpPr>
            <p:spPr>
              <a:xfrm>
                <a:off x="6923884" y="7968319"/>
                <a:ext cx="5266529" cy="3139320"/>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Raleway" pitchFamily="2" charset="0"/>
                  </a:rPr>
                  <a:t>Loaded dataset from NYC Open Data</a:t>
                </a:r>
              </a:p>
              <a:p>
                <a:pPr marL="171450" indent="-171450">
                  <a:buFont typeface="Arial" panose="020B0604020202020204" pitchFamily="34" charset="0"/>
                  <a:buChar char="•"/>
                </a:pPr>
                <a:r>
                  <a:rPr lang="en-US" sz="1200" dirty="0">
                    <a:latin typeface="Raleway" pitchFamily="2" charset="0"/>
                  </a:rPr>
                  <a:t>Handled missing values (</a:t>
                </a:r>
                <a:r>
                  <a:rPr lang="en-US" sz="1200" dirty="0" err="1">
                    <a:latin typeface="Raleway" pitchFamily="2" charset="0"/>
                  </a:rPr>
                  <a:t>fillna</a:t>
                </a:r>
                <a:r>
                  <a:rPr lang="en-US" sz="1200" dirty="0">
                    <a:latin typeface="Raleway" pitchFamily="2" charset="0"/>
                  </a:rPr>
                  <a:t>, </a:t>
                </a:r>
                <a:r>
                  <a:rPr lang="en-US" sz="1200" dirty="0" err="1">
                    <a:latin typeface="Raleway" pitchFamily="2" charset="0"/>
                  </a:rPr>
                  <a:t>dropna</a:t>
                </a:r>
                <a:r>
                  <a:rPr lang="en-US" sz="1200" dirty="0">
                    <a:latin typeface="Raleway" pitchFamily="2" charset="0"/>
                  </a:rPr>
                  <a:t>)</a:t>
                </a:r>
              </a:p>
              <a:p>
                <a:pPr marL="171450" indent="-171450">
                  <a:buFont typeface="Arial" panose="020B0604020202020204" pitchFamily="34" charset="0"/>
                  <a:buChar char="•"/>
                </a:pPr>
                <a:r>
                  <a:rPr lang="en-US" sz="1200" dirty="0">
                    <a:latin typeface="Raleway" pitchFamily="2" charset="0"/>
                  </a:rPr>
                  <a:t>Converted ‘CRASH DATE’ to datetime format</a:t>
                </a:r>
              </a:p>
              <a:p>
                <a:pPr marL="171450" indent="-171450">
                  <a:buFont typeface="Arial" panose="020B0604020202020204" pitchFamily="34" charset="0"/>
                  <a:buChar char="•"/>
                </a:pPr>
                <a:r>
                  <a:rPr lang="en-US" sz="1200" dirty="0">
                    <a:latin typeface="Raleway" pitchFamily="2" charset="0"/>
                  </a:rPr>
                  <a:t>Filled missing ‘ZIP CODE’ with mode</a:t>
                </a:r>
              </a:p>
            </p:txBody>
          </p:sp>
        </p:grpSp>
      </p:grpSp>
      <p:grpSp>
        <p:nvGrpSpPr>
          <p:cNvPr id="30" name="Group 29">
            <a:extLst>
              <a:ext uri="{FF2B5EF4-FFF2-40B4-BE49-F238E27FC236}">
                <a16:creationId xmlns:a16="http://schemas.microsoft.com/office/drawing/2014/main" id="{BC7ED439-BC6C-D42B-3B7F-08C8A636F296}"/>
              </a:ext>
            </a:extLst>
          </p:cNvPr>
          <p:cNvGrpSpPr/>
          <p:nvPr/>
        </p:nvGrpSpPr>
        <p:grpSpPr>
          <a:xfrm>
            <a:off x="6458152" y="2778920"/>
            <a:ext cx="2633265" cy="2590235"/>
            <a:chOff x="12180094" y="5557839"/>
            <a:chExt cx="5266530" cy="5180470"/>
          </a:xfrm>
        </p:grpSpPr>
        <p:sp>
          <p:nvSpPr>
            <p:cNvPr id="28" name="Flowchart: Connector 27">
              <a:extLst>
                <a:ext uri="{FF2B5EF4-FFF2-40B4-BE49-F238E27FC236}">
                  <a16:creationId xmlns:a16="http://schemas.microsoft.com/office/drawing/2014/main" id="{19B13FBC-A635-F614-3797-A20BDBFDDE9C}"/>
                </a:ext>
              </a:extLst>
            </p:cNvPr>
            <p:cNvSpPr/>
            <p:nvPr/>
          </p:nvSpPr>
          <p:spPr>
            <a:xfrm>
              <a:off x="12209069" y="6534077"/>
              <a:ext cx="733424" cy="762342"/>
            </a:xfrm>
            <a:prstGeom prst="flowChartConnector">
              <a:avLst/>
            </a:prstGeom>
            <a:gradFill>
              <a:gsLst>
                <a:gs pos="0">
                  <a:srgbClr val="7030A0"/>
                </a:gs>
                <a:gs pos="100000">
                  <a:schemeClr val="tx2">
                    <a:lumMod val="60000"/>
                    <a:lumOff val="4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latin typeface="Raleway" pitchFamily="2" charset="0"/>
              </a:endParaRPr>
            </a:p>
          </p:txBody>
        </p:sp>
        <p:grpSp>
          <p:nvGrpSpPr>
            <p:cNvPr id="22" name="Group 21">
              <a:extLst>
                <a:ext uri="{FF2B5EF4-FFF2-40B4-BE49-F238E27FC236}">
                  <a16:creationId xmlns:a16="http://schemas.microsoft.com/office/drawing/2014/main" id="{D35DF47D-A527-76E3-8B48-B602CE42E5DF}"/>
                </a:ext>
              </a:extLst>
            </p:cNvPr>
            <p:cNvGrpSpPr/>
            <p:nvPr/>
          </p:nvGrpSpPr>
          <p:grpSpPr>
            <a:xfrm>
              <a:off x="12180094" y="5557839"/>
              <a:ext cx="5266530" cy="5180470"/>
              <a:chOff x="6894908" y="5405439"/>
              <a:chExt cx="5266530" cy="5180470"/>
            </a:xfrm>
          </p:grpSpPr>
          <p:sp>
            <p:nvSpPr>
              <p:cNvPr id="23" name="TextBox 22">
                <a:extLst>
                  <a:ext uri="{FF2B5EF4-FFF2-40B4-BE49-F238E27FC236}">
                    <a16:creationId xmlns:a16="http://schemas.microsoft.com/office/drawing/2014/main" id="{00E06B58-D888-A323-CE13-2E09BE99ACF6}"/>
                  </a:ext>
                </a:extLst>
              </p:cNvPr>
              <p:cNvSpPr txBox="1"/>
              <p:nvPr/>
            </p:nvSpPr>
            <p:spPr>
              <a:xfrm>
                <a:off x="6894908" y="5405439"/>
                <a:ext cx="1202128" cy="800220"/>
              </a:xfrm>
              <a:prstGeom prst="rect">
                <a:avLst/>
              </a:prstGeom>
              <a:noFill/>
            </p:spPr>
            <p:txBody>
              <a:bodyPr wrap="square" rtlCol="0">
                <a:spAutoFit/>
              </a:bodyPr>
              <a:lstStyle/>
              <a:p>
                <a:r>
                  <a:rPr lang="en-US" sz="2000" b="1" u="sng" dirty="0">
                    <a:latin typeface="Raleway" pitchFamily="2" charset="0"/>
                  </a:rPr>
                  <a:t>02</a:t>
                </a:r>
              </a:p>
            </p:txBody>
          </p:sp>
          <p:sp>
            <p:nvSpPr>
              <p:cNvPr id="24" name="TextBox 23">
                <a:extLst>
                  <a:ext uri="{FF2B5EF4-FFF2-40B4-BE49-F238E27FC236}">
                    <a16:creationId xmlns:a16="http://schemas.microsoft.com/office/drawing/2014/main" id="{52EBAAFA-B2E6-C26A-2C4D-6FD9562565DB}"/>
                  </a:ext>
                </a:extLst>
              </p:cNvPr>
              <p:cNvSpPr txBox="1"/>
              <p:nvPr/>
            </p:nvSpPr>
            <p:spPr>
              <a:xfrm>
                <a:off x="6894908" y="7108033"/>
                <a:ext cx="4542228" cy="800220"/>
              </a:xfrm>
              <a:prstGeom prst="rect">
                <a:avLst/>
              </a:prstGeom>
              <a:noFill/>
            </p:spPr>
            <p:txBody>
              <a:bodyPr wrap="square" rtlCol="0">
                <a:spAutoFit/>
              </a:bodyPr>
              <a:lstStyle/>
              <a:p>
                <a:r>
                  <a:rPr lang="en-US" sz="2000" u="sng" dirty="0">
                    <a:latin typeface="Raleway" pitchFamily="2" charset="0"/>
                  </a:rPr>
                  <a:t>Map Visualization</a:t>
                </a:r>
              </a:p>
            </p:txBody>
          </p:sp>
          <p:sp>
            <p:nvSpPr>
              <p:cNvPr id="25" name="TextBox 24">
                <a:extLst>
                  <a:ext uri="{FF2B5EF4-FFF2-40B4-BE49-F238E27FC236}">
                    <a16:creationId xmlns:a16="http://schemas.microsoft.com/office/drawing/2014/main" id="{9049B062-BE29-2CAB-4548-7E3BAEEDA3F6}"/>
                  </a:ext>
                </a:extLst>
              </p:cNvPr>
              <p:cNvSpPr txBox="1"/>
              <p:nvPr/>
            </p:nvSpPr>
            <p:spPr>
              <a:xfrm>
                <a:off x="6894908" y="7815919"/>
                <a:ext cx="5266530" cy="2769990"/>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Raleway" pitchFamily="2" charset="0"/>
                  </a:rPr>
                  <a:t>Interactive Folium map</a:t>
                </a:r>
              </a:p>
              <a:p>
                <a:pPr marL="171450" indent="-171450">
                  <a:buFont typeface="Arial" panose="020B0604020202020204" pitchFamily="34" charset="0"/>
                  <a:buChar char="•"/>
                </a:pPr>
                <a:r>
                  <a:rPr lang="en-US" sz="1200" dirty="0">
                    <a:latin typeface="Raleway" pitchFamily="2" charset="0"/>
                  </a:rPr>
                  <a:t>Collision locations as circles (size = injuries)</a:t>
                </a:r>
              </a:p>
              <a:p>
                <a:pPr marL="171450" indent="-171450">
                  <a:buFont typeface="Arial" panose="020B0604020202020204" pitchFamily="34" charset="0"/>
                  <a:buChar char="•"/>
                </a:pPr>
                <a:r>
                  <a:rPr lang="en-US" sz="1200" dirty="0">
                    <a:latin typeface="Raleway" pitchFamily="2" charset="0"/>
                  </a:rPr>
                  <a:t>Popups with location and injury details</a:t>
                </a:r>
              </a:p>
              <a:p>
                <a:pPr marL="171450" indent="-171450">
                  <a:buFont typeface="Arial" panose="020B0604020202020204" pitchFamily="34" charset="0"/>
                  <a:buChar char="•"/>
                </a:pPr>
                <a:r>
                  <a:rPr lang="en-US" sz="1200" dirty="0">
                    <a:latin typeface="Raleway" pitchFamily="2" charset="0"/>
                  </a:rPr>
                  <a:t>Explore different areas, zoom in/out</a:t>
                </a:r>
              </a:p>
            </p:txBody>
          </p:sp>
          <p:pic>
            <p:nvPicPr>
              <p:cNvPr id="26" name="Graphic 25">
                <a:extLst>
                  <a:ext uri="{FF2B5EF4-FFF2-40B4-BE49-F238E27FC236}">
                    <a16:creationId xmlns:a16="http://schemas.microsoft.com/office/drawing/2014/main" id="{A79CB21C-4BA4-BAF6-8144-794801E8EC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6345" y="6427270"/>
                <a:ext cx="733425" cy="733425"/>
              </a:xfrm>
              <a:prstGeom prst="rect">
                <a:avLst/>
              </a:prstGeom>
            </p:spPr>
          </p:pic>
        </p:grpSp>
      </p:grpSp>
      <p:grpSp>
        <p:nvGrpSpPr>
          <p:cNvPr id="31" name="Group 30">
            <a:extLst>
              <a:ext uri="{FF2B5EF4-FFF2-40B4-BE49-F238E27FC236}">
                <a16:creationId xmlns:a16="http://schemas.microsoft.com/office/drawing/2014/main" id="{A4B81680-3A87-74CC-E290-2DE7FFDE94AB}"/>
              </a:ext>
            </a:extLst>
          </p:cNvPr>
          <p:cNvGrpSpPr/>
          <p:nvPr/>
        </p:nvGrpSpPr>
        <p:grpSpPr>
          <a:xfrm>
            <a:off x="9424194" y="2778920"/>
            <a:ext cx="2633265" cy="2220903"/>
            <a:chOff x="12180094" y="5557839"/>
            <a:chExt cx="5266530" cy="4441806"/>
          </a:xfrm>
        </p:grpSpPr>
        <p:sp>
          <p:nvSpPr>
            <p:cNvPr id="32" name="Flowchart: Connector 31">
              <a:extLst>
                <a:ext uri="{FF2B5EF4-FFF2-40B4-BE49-F238E27FC236}">
                  <a16:creationId xmlns:a16="http://schemas.microsoft.com/office/drawing/2014/main" id="{0AED7CFF-3F86-22DB-3271-F10F7609B454}"/>
                </a:ext>
              </a:extLst>
            </p:cNvPr>
            <p:cNvSpPr/>
            <p:nvPr/>
          </p:nvSpPr>
          <p:spPr>
            <a:xfrm>
              <a:off x="12209069" y="6534077"/>
              <a:ext cx="733424" cy="762342"/>
            </a:xfrm>
            <a:prstGeom prst="flowChartConnector">
              <a:avLst/>
            </a:prstGeom>
            <a:gradFill>
              <a:gsLst>
                <a:gs pos="0">
                  <a:schemeClr val="tx2">
                    <a:lumMod val="60000"/>
                    <a:lumOff val="40000"/>
                  </a:schemeClr>
                </a:gs>
                <a:gs pos="100000">
                  <a:schemeClr val="accent5">
                    <a:lumMod val="60000"/>
                    <a:lumOff val="4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latin typeface="Raleway" pitchFamily="2" charset="0"/>
              </a:endParaRPr>
            </a:p>
          </p:txBody>
        </p:sp>
        <p:grpSp>
          <p:nvGrpSpPr>
            <p:cNvPr id="33" name="Group 32">
              <a:extLst>
                <a:ext uri="{FF2B5EF4-FFF2-40B4-BE49-F238E27FC236}">
                  <a16:creationId xmlns:a16="http://schemas.microsoft.com/office/drawing/2014/main" id="{2C569336-474A-5B23-3F40-0AAFE5D7CC0E}"/>
                </a:ext>
              </a:extLst>
            </p:cNvPr>
            <p:cNvGrpSpPr/>
            <p:nvPr/>
          </p:nvGrpSpPr>
          <p:grpSpPr>
            <a:xfrm>
              <a:off x="12180094" y="5557839"/>
              <a:ext cx="5266530" cy="4441806"/>
              <a:chOff x="6894908" y="5405439"/>
              <a:chExt cx="5266530" cy="4441806"/>
            </a:xfrm>
          </p:grpSpPr>
          <p:sp>
            <p:nvSpPr>
              <p:cNvPr id="34" name="TextBox 33">
                <a:extLst>
                  <a:ext uri="{FF2B5EF4-FFF2-40B4-BE49-F238E27FC236}">
                    <a16:creationId xmlns:a16="http://schemas.microsoft.com/office/drawing/2014/main" id="{382994C5-D7A6-44C4-9811-18C4C70C61AF}"/>
                  </a:ext>
                </a:extLst>
              </p:cNvPr>
              <p:cNvSpPr txBox="1"/>
              <p:nvPr/>
            </p:nvSpPr>
            <p:spPr>
              <a:xfrm>
                <a:off x="6894908" y="5405439"/>
                <a:ext cx="1471612" cy="800220"/>
              </a:xfrm>
              <a:prstGeom prst="rect">
                <a:avLst/>
              </a:prstGeom>
              <a:noFill/>
            </p:spPr>
            <p:txBody>
              <a:bodyPr wrap="square" rtlCol="0">
                <a:spAutoFit/>
              </a:bodyPr>
              <a:lstStyle/>
              <a:p>
                <a:r>
                  <a:rPr lang="en-US" sz="2000" b="1" u="sng" dirty="0">
                    <a:latin typeface="Raleway" pitchFamily="2" charset="0"/>
                  </a:rPr>
                  <a:t>03</a:t>
                </a:r>
              </a:p>
            </p:txBody>
          </p:sp>
          <p:sp>
            <p:nvSpPr>
              <p:cNvPr id="35" name="TextBox 34">
                <a:extLst>
                  <a:ext uri="{FF2B5EF4-FFF2-40B4-BE49-F238E27FC236}">
                    <a16:creationId xmlns:a16="http://schemas.microsoft.com/office/drawing/2014/main" id="{BCAFAC59-998B-6EE3-F021-4E49E8045FE2}"/>
                  </a:ext>
                </a:extLst>
              </p:cNvPr>
              <p:cNvSpPr txBox="1"/>
              <p:nvPr/>
            </p:nvSpPr>
            <p:spPr>
              <a:xfrm>
                <a:off x="6894908" y="7108033"/>
                <a:ext cx="4550184" cy="800220"/>
              </a:xfrm>
              <a:prstGeom prst="rect">
                <a:avLst/>
              </a:prstGeom>
              <a:noFill/>
            </p:spPr>
            <p:txBody>
              <a:bodyPr wrap="square" rtlCol="0">
                <a:spAutoFit/>
              </a:bodyPr>
              <a:lstStyle/>
              <a:p>
                <a:r>
                  <a:rPr lang="en-US" sz="2000" u="sng" dirty="0">
                    <a:latin typeface="Raleway" pitchFamily="2" charset="0"/>
                  </a:rPr>
                  <a:t>Density Map</a:t>
                </a:r>
              </a:p>
            </p:txBody>
          </p:sp>
          <p:sp>
            <p:nvSpPr>
              <p:cNvPr id="36" name="TextBox 35">
                <a:extLst>
                  <a:ext uri="{FF2B5EF4-FFF2-40B4-BE49-F238E27FC236}">
                    <a16:creationId xmlns:a16="http://schemas.microsoft.com/office/drawing/2014/main" id="{03436476-E07F-583B-F440-407EA09E09DA}"/>
                  </a:ext>
                </a:extLst>
              </p:cNvPr>
              <p:cNvSpPr txBox="1"/>
              <p:nvPr/>
            </p:nvSpPr>
            <p:spPr>
              <a:xfrm>
                <a:off x="6894908" y="7815919"/>
                <a:ext cx="5266530" cy="2031326"/>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Raleway" pitchFamily="2" charset="0"/>
                  </a:rPr>
                  <a:t>HeatMap</a:t>
                </a:r>
                <a:r>
                  <a:rPr lang="en-US" sz="1200" dirty="0">
                    <a:latin typeface="Raleway" pitchFamily="2" charset="0"/>
                  </a:rPr>
                  <a:t> from Folium</a:t>
                </a:r>
              </a:p>
              <a:p>
                <a:pPr marL="171450" indent="-171450">
                  <a:buFont typeface="Arial" panose="020B0604020202020204" pitchFamily="34" charset="0"/>
                  <a:buChar char="•"/>
                </a:pPr>
                <a:r>
                  <a:rPr lang="en-US" sz="1200" dirty="0">
                    <a:latin typeface="Raleway" pitchFamily="2" charset="0"/>
                  </a:rPr>
                  <a:t>Color gradient (red = high density, blue = low)</a:t>
                </a:r>
              </a:p>
              <a:p>
                <a:pPr marL="171450" indent="-171450">
                  <a:buFont typeface="Arial" panose="020B0604020202020204" pitchFamily="34" charset="0"/>
                  <a:buChar char="•"/>
                </a:pPr>
                <a:r>
                  <a:rPr lang="en-US" sz="1200" dirty="0">
                    <a:latin typeface="Raleway" pitchFamily="2" charset="0"/>
                  </a:rPr>
                  <a:t>Identified accident hotspots</a:t>
                </a:r>
              </a:p>
              <a:p>
                <a:pPr marL="171450" indent="-171450">
                  <a:buFont typeface="Arial" panose="020B0604020202020204" pitchFamily="34" charset="0"/>
                  <a:buChar char="•"/>
                </a:pPr>
                <a:r>
                  <a:rPr lang="en-US" sz="1200" dirty="0">
                    <a:latin typeface="Raleway" pitchFamily="2" charset="0"/>
                  </a:rPr>
                  <a:t>Aided spatial pattern analysis</a:t>
                </a:r>
              </a:p>
            </p:txBody>
          </p:sp>
          <p:pic>
            <p:nvPicPr>
              <p:cNvPr id="37" name="Graphic 36">
                <a:extLst>
                  <a:ext uri="{FF2B5EF4-FFF2-40B4-BE49-F238E27FC236}">
                    <a16:creationId xmlns:a16="http://schemas.microsoft.com/office/drawing/2014/main" id="{3CB1C0EF-5625-1D50-A432-525985BF64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6346" y="6427270"/>
                <a:ext cx="733425" cy="733425"/>
              </a:xfrm>
              <a:prstGeom prst="rect">
                <a:avLst/>
              </a:prstGeom>
            </p:spPr>
          </p:pic>
        </p:grpSp>
      </p:grpSp>
    </p:spTree>
    <p:extLst>
      <p:ext uri="{BB962C8B-B14F-4D97-AF65-F5344CB8AC3E}">
        <p14:creationId xmlns:p14="http://schemas.microsoft.com/office/powerpoint/2010/main" val="1335437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75000">
                                      <p:stCondLst>
                                        <p:cond delay="200"/>
                                      </p:stCondLst>
                                      <p:childTnLst>
                                        <p:set>
                                          <p:cBhvr>
                                            <p:cTn id="6" dur="1" fill="hold">
                                              <p:stCondLst>
                                                <p:cond delay="0"/>
                                              </p:stCondLst>
                                            </p:cTn>
                                            <p:tgtEl>
                                              <p:spTgt spid="31"/>
                                            </p:tgtEl>
                                            <p:attrNameLst>
                                              <p:attrName>style.visibility</p:attrName>
                                            </p:attrNameLst>
                                          </p:cBhvr>
                                          <p:to>
                                            <p:strVal val="visible"/>
                                          </p:to>
                                        </p:set>
                                        <p:anim calcmode="lin" valueType="num" p14:bounceEnd="75000">
                                          <p:cBhvr additive="base">
                                            <p:cTn id="7" dur="2500" fill="hold"/>
                                            <p:tgtEl>
                                              <p:spTgt spid="31"/>
                                            </p:tgtEl>
                                            <p:attrNameLst>
                                              <p:attrName>ppt_x</p:attrName>
                                            </p:attrNameLst>
                                          </p:cBhvr>
                                          <p:tavLst>
                                            <p:tav tm="0">
                                              <p:val>
                                                <p:strVal val="1+#ppt_w/2"/>
                                              </p:val>
                                            </p:tav>
                                            <p:tav tm="100000">
                                              <p:val>
                                                <p:strVal val="#ppt_x"/>
                                              </p:val>
                                            </p:tav>
                                          </p:tavLst>
                                        </p:anim>
                                        <p:anim calcmode="lin" valueType="num" p14:bounceEnd="75000">
                                          <p:cBhvr additive="base">
                                            <p:cTn id="8" dur="2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5000">
                                      <p:stCondLst>
                                        <p:cond delay="200"/>
                                      </p:stCondLst>
                                      <p:childTnLst>
                                        <p:set>
                                          <p:cBhvr>
                                            <p:cTn id="10" dur="1" fill="hold">
                                              <p:stCondLst>
                                                <p:cond delay="0"/>
                                              </p:stCondLst>
                                            </p:cTn>
                                            <p:tgtEl>
                                              <p:spTgt spid="30"/>
                                            </p:tgtEl>
                                            <p:attrNameLst>
                                              <p:attrName>style.visibility</p:attrName>
                                            </p:attrNameLst>
                                          </p:cBhvr>
                                          <p:to>
                                            <p:strVal val="visible"/>
                                          </p:to>
                                        </p:set>
                                        <p:anim calcmode="lin" valueType="num" p14:bounceEnd="75000">
                                          <p:cBhvr additive="base">
                                            <p:cTn id="11" dur="2500" fill="hold"/>
                                            <p:tgtEl>
                                              <p:spTgt spid="30"/>
                                            </p:tgtEl>
                                            <p:attrNameLst>
                                              <p:attrName>ppt_x</p:attrName>
                                            </p:attrNameLst>
                                          </p:cBhvr>
                                          <p:tavLst>
                                            <p:tav tm="0">
                                              <p:val>
                                                <p:strVal val="1+#ppt_w/2"/>
                                              </p:val>
                                            </p:tav>
                                            <p:tav tm="100000">
                                              <p:val>
                                                <p:strVal val="#ppt_x"/>
                                              </p:val>
                                            </p:tav>
                                          </p:tavLst>
                                        </p:anim>
                                        <p:anim calcmode="lin" valueType="num" p14:bounceEnd="75000">
                                          <p:cBhvr additive="base">
                                            <p:cTn id="12" dur="2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75000">
                                      <p:stCondLst>
                                        <p:cond delay="200"/>
                                      </p:stCondLst>
                                      <p:childTnLst>
                                        <p:set>
                                          <p:cBhvr>
                                            <p:cTn id="14" dur="1" fill="hold">
                                              <p:stCondLst>
                                                <p:cond delay="0"/>
                                              </p:stCondLst>
                                            </p:cTn>
                                            <p:tgtEl>
                                              <p:spTgt spid="38"/>
                                            </p:tgtEl>
                                            <p:attrNameLst>
                                              <p:attrName>style.visibility</p:attrName>
                                            </p:attrNameLst>
                                          </p:cBhvr>
                                          <p:to>
                                            <p:strVal val="visible"/>
                                          </p:to>
                                        </p:set>
                                        <p:anim calcmode="lin" valueType="num" p14:bounceEnd="75000">
                                          <p:cBhvr additive="base">
                                            <p:cTn id="15" dur="2500" fill="hold"/>
                                            <p:tgtEl>
                                              <p:spTgt spid="38"/>
                                            </p:tgtEl>
                                            <p:attrNameLst>
                                              <p:attrName>ppt_x</p:attrName>
                                            </p:attrNameLst>
                                          </p:cBhvr>
                                          <p:tavLst>
                                            <p:tav tm="0">
                                              <p:val>
                                                <p:strVal val="1+#ppt_w/2"/>
                                              </p:val>
                                            </p:tav>
                                            <p:tav tm="100000">
                                              <p:val>
                                                <p:strVal val="#ppt_x"/>
                                              </p:val>
                                            </p:tav>
                                          </p:tavLst>
                                        </p:anim>
                                        <p:anim calcmode="lin" valueType="num" p14:bounceEnd="75000">
                                          <p:cBhvr additive="base">
                                            <p:cTn id="16" dur="250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75000">
                                      <p:stCondLst>
                                        <p:cond delay="150"/>
                                      </p:stCondLst>
                                      <p:childTnLst>
                                        <p:set>
                                          <p:cBhvr>
                                            <p:cTn id="18" dur="1" fill="hold">
                                              <p:stCondLst>
                                                <p:cond delay="0"/>
                                              </p:stCondLst>
                                            </p:cTn>
                                            <p:tgtEl>
                                              <p:spTgt spid="10"/>
                                            </p:tgtEl>
                                            <p:attrNameLst>
                                              <p:attrName>style.visibility</p:attrName>
                                            </p:attrNameLst>
                                          </p:cBhvr>
                                          <p:to>
                                            <p:strVal val="visible"/>
                                          </p:to>
                                        </p:set>
                                        <p:anim calcmode="lin" valueType="num" p14:bounceEnd="75000">
                                          <p:cBhvr additive="base">
                                            <p:cTn id="19" dur="2500" fill="hold"/>
                                            <p:tgtEl>
                                              <p:spTgt spid="10"/>
                                            </p:tgtEl>
                                            <p:attrNameLst>
                                              <p:attrName>ppt_x</p:attrName>
                                            </p:attrNameLst>
                                          </p:cBhvr>
                                          <p:tavLst>
                                            <p:tav tm="0">
                                              <p:val>
                                                <p:strVal val="1+#ppt_w/2"/>
                                              </p:val>
                                            </p:tav>
                                            <p:tav tm="100000">
                                              <p:val>
                                                <p:strVal val="#ppt_x"/>
                                              </p:val>
                                            </p:tav>
                                          </p:tavLst>
                                        </p:anim>
                                        <p:anim calcmode="lin" valueType="num" p14:bounceEnd="75000">
                                          <p:cBhvr additive="base">
                                            <p:cTn id="20" dur="2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2500" fill="hold"/>
                                            <p:tgtEl>
                                              <p:spTgt spid="31"/>
                                            </p:tgtEl>
                                            <p:attrNameLst>
                                              <p:attrName>ppt_x</p:attrName>
                                            </p:attrNameLst>
                                          </p:cBhvr>
                                          <p:tavLst>
                                            <p:tav tm="0">
                                              <p:val>
                                                <p:strVal val="1+#ppt_w/2"/>
                                              </p:val>
                                            </p:tav>
                                            <p:tav tm="100000">
                                              <p:val>
                                                <p:strVal val="#ppt_x"/>
                                              </p:val>
                                            </p:tav>
                                          </p:tavLst>
                                        </p:anim>
                                        <p:anim calcmode="lin" valueType="num">
                                          <p:cBhvr additive="base">
                                            <p:cTn id="8" dur="2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2500" fill="hold"/>
                                            <p:tgtEl>
                                              <p:spTgt spid="30"/>
                                            </p:tgtEl>
                                            <p:attrNameLst>
                                              <p:attrName>ppt_x</p:attrName>
                                            </p:attrNameLst>
                                          </p:cBhvr>
                                          <p:tavLst>
                                            <p:tav tm="0">
                                              <p:val>
                                                <p:strVal val="1+#ppt_w/2"/>
                                              </p:val>
                                            </p:tav>
                                            <p:tav tm="100000">
                                              <p:val>
                                                <p:strVal val="#ppt_x"/>
                                              </p:val>
                                            </p:tav>
                                          </p:tavLst>
                                        </p:anim>
                                        <p:anim calcmode="lin" valueType="num">
                                          <p:cBhvr additive="base">
                                            <p:cTn id="12" dur="2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0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2500" fill="hold"/>
                                            <p:tgtEl>
                                              <p:spTgt spid="38"/>
                                            </p:tgtEl>
                                            <p:attrNameLst>
                                              <p:attrName>ppt_x</p:attrName>
                                            </p:attrNameLst>
                                          </p:cBhvr>
                                          <p:tavLst>
                                            <p:tav tm="0">
                                              <p:val>
                                                <p:strVal val="1+#ppt_w/2"/>
                                              </p:val>
                                            </p:tav>
                                            <p:tav tm="100000">
                                              <p:val>
                                                <p:strVal val="#ppt_x"/>
                                              </p:val>
                                            </p:tav>
                                          </p:tavLst>
                                        </p:anim>
                                        <p:anim calcmode="lin" valueType="num">
                                          <p:cBhvr additive="base">
                                            <p:cTn id="16" dur="250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0" fill="hold"/>
                                            <p:tgtEl>
                                              <p:spTgt spid="10"/>
                                            </p:tgtEl>
                                            <p:attrNameLst>
                                              <p:attrName>ppt_x</p:attrName>
                                            </p:attrNameLst>
                                          </p:cBhvr>
                                          <p:tavLst>
                                            <p:tav tm="0">
                                              <p:val>
                                                <p:strVal val="1+#ppt_w/2"/>
                                              </p:val>
                                            </p:tav>
                                            <p:tav tm="100000">
                                              <p:val>
                                                <p:strVal val="#ppt_x"/>
                                              </p:val>
                                            </p:tav>
                                          </p:tavLst>
                                        </p:anim>
                                        <p:anim calcmode="lin" valueType="num">
                                          <p:cBhvr additive="base">
                                            <p:cTn id="20" dur="2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D760FB-4463-29B1-A46E-57FAFDC03952}"/>
              </a:ext>
            </a:extLst>
          </p:cNvPr>
          <p:cNvSpPr>
            <a:spLocks noGrp="1"/>
          </p:cNvSpPr>
          <p:nvPr>
            <p:ph type="sldNum" sz="quarter" idx="12"/>
          </p:nvPr>
        </p:nvSpPr>
        <p:spPr/>
        <p:txBody>
          <a:bodyPr/>
          <a:lstStyle/>
          <a:p>
            <a:fld id="{A8596CA1-BD47-46A7-A6BC-9EF913415F88}" type="slidenum">
              <a:rPr lang="en-US" smtClean="0">
                <a:latin typeface="Raleway" pitchFamily="2" charset="0"/>
              </a:rPr>
              <a:t>3</a:t>
            </a:fld>
            <a:endParaRPr lang="en-US">
              <a:latin typeface="Raleway" pitchFamily="2" charset="0"/>
            </a:endParaRPr>
          </a:p>
        </p:txBody>
      </p:sp>
      <p:sp>
        <p:nvSpPr>
          <p:cNvPr id="6" name="Title 5">
            <a:extLst>
              <a:ext uri="{FF2B5EF4-FFF2-40B4-BE49-F238E27FC236}">
                <a16:creationId xmlns:a16="http://schemas.microsoft.com/office/drawing/2014/main" id="{4E4F6C2A-9F79-B90A-4EC6-77A0D7F6121D}"/>
              </a:ext>
            </a:extLst>
          </p:cNvPr>
          <p:cNvSpPr>
            <a:spLocks noGrp="1"/>
          </p:cNvSpPr>
          <p:nvPr>
            <p:ph type="title"/>
          </p:nvPr>
        </p:nvSpPr>
        <p:spPr/>
        <p:txBody>
          <a:bodyPr/>
          <a:lstStyle/>
          <a:p>
            <a:r>
              <a:rPr lang="en-US" sz="3600" b="1" dirty="0">
                <a:latin typeface="Raleway" pitchFamily="2" charset="0"/>
              </a:rPr>
              <a:t>PROJECT PROCESS</a:t>
            </a:r>
          </a:p>
        </p:txBody>
      </p:sp>
      <p:cxnSp>
        <p:nvCxnSpPr>
          <p:cNvPr id="9" name="Straight Connector 8">
            <a:extLst>
              <a:ext uri="{FF2B5EF4-FFF2-40B4-BE49-F238E27FC236}">
                <a16:creationId xmlns:a16="http://schemas.microsoft.com/office/drawing/2014/main" id="{54E0DF9F-4F25-5F96-F7FB-D8C95DCBFE3C}"/>
              </a:ext>
            </a:extLst>
          </p:cNvPr>
          <p:cNvCxnSpPr>
            <a:cxnSpLocks/>
          </p:cNvCxnSpPr>
          <p:nvPr/>
        </p:nvCxnSpPr>
        <p:spPr>
          <a:xfrm>
            <a:off x="397" y="3464719"/>
            <a:ext cx="9171992" cy="0"/>
          </a:xfrm>
          <a:prstGeom prst="line">
            <a:avLst/>
          </a:prstGeom>
          <a:ln w="63500">
            <a:solidFill>
              <a:srgbClr val="FFC000"/>
            </a:solidFill>
          </a:ln>
        </p:spPr>
        <p:style>
          <a:lnRef idx="1">
            <a:schemeClr val="dk1"/>
          </a:lnRef>
          <a:fillRef idx="0">
            <a:schemeClr val="dk1"/>
          </a:fillRef>
          <a:effectRef idx="0">
            <a:schemeClr val="dk1"/>
          </a:effectRef>
          <a:fontRef idx="minor">
            <a:schemeClr val="tx1"/>
          </a:fontRef>
        </p:style>
      </p:cxnSp>
      <p:sp>
        <p:nvSpPr>
          <p:cNvPr id="15" name="Flowchart: Connector 14">
            <a:extLst>
              <a:ext uri="{FF2B5EF4-FFF2-40B4-BE49-F238E27FC236}">
                <a16:creationId xmlns:a16="http://schemas.microsoft.com/office/drawing/2014/main" id="{C56CEA8E-AA9D-BC42-6937-C320C83AFDA0}"/>
              </a:ext>
            </a:extLst>
          </p:cNvPr>
          <p:cNvSpPr/>
          <p:nvPr/>
        </p:nvSpPr>
        <p:spPr>
          <a:xfrm>
            <a:off x="1134275" y="3262659"/>
            <a:ext cx="366712" cy="366713"/>
          </a:xfrm>
          <a:prstGeom prst="flowChartConnector">
            <a:avLst/>
          </a:prstGeom>
          <a:gradFill>
            <a:gsLst>
              <a:gs pos="0">
                <a:schemeClr val="accent5">
                  <a:lumMod val="40000"/>
                  <a:lumOff val="60000"/>
                </a:schemeClr>
              </a:gs>
              <a:gs pos="100000">
                <a:schemeClr val="accent4">
                  <a:lumMod val="75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latin typeface="Raleway" pitchFamily="2" charset="0"/>
            </a:endParaRPr>
          </a:p>
        </p:txBody>
      </p:sp>
      <p:grpSp>
        <p:nvGrpSpPr>
          <p:cNvPr id="21" name="Group 20">
            <a:extLst>
              <a:ext uri="{FF2B5EF4-FFF2-40B4-BE49-F238E27FC236}">
                <a16:creationId xmlns:a16="http://schemas.microsoft.com/office/drawing/2014/main" id="{4391B59D-DDDD-5E8C-1030-E462C4DF5691}"/>
              </a:ext>
            </a:extLst>
          </p:cNvPr>
          <p:cNvGrpSpPr/>
          <p:nvPr/>
        </p:nvGrpSpPr>
        <p:grpSpPr>
          <a:xfrm>
            <a:off x="1097361" y="2778920"/>
            <a:ext cx="3185881" cy="1666905"/>
            <a:chOff x="6923882" y="5557839"/>
            <a:chExt cx="6371762" cy="3333810"/>
          </a:xfrm>
        </p:grpSpPr>
        <p:sp>
          <p:nvSpPr>
            <p:cNvPr id="12" name="TextBox 11">
              <a:extLst>
                <a:ext uri="{FF2B5EF4-FFF2-40B4-BE49-F238E27FC236}">
                  <a16:creationId xmlns:a16="http://schemas.microsoft.com/office/drawing/2014/main" id="{9563F28F-1410-E626-0CFA-0CF7557E480C}"/>
                </a:ext>
              </a:extLst>
            </p:cNvPr>
            <p:cNvSpPr txBox="1"/>
            <p:nvPr/>
          </p:nvSpPr>
          <p:spPr>
            <a:xfrm>
              <a:off x="6923882" y="5557839"/>
              <a:ext cx="1171570" cy="800220"/>
            </a:xfrm>
            <a:prstGeom prst="rect">
              <a:avLst/>
            </a:prstGeom>
            <a:noFill/>
          </p:spPr>
          <p:txBody>
            <a:bodyPr wrap="square" rtlCol="0">
              <a:spAutoFit/>
            </a:bodyPr>
            <a:lstStyle/>
            <a:p>
              <a:r>
                <a:rPr lang="en-US" sz="2000" b="1" u="sng" dirty="0">
                  <a:latin typeface="Raleway" pitchFamily="2" charset="0"/>
                </a:rPr>
                <a:t>04</a:t>
              </a:r>
            </a:p>
          </p:txBody>
        </p:sp>
        <p:sp>
          <p:nvSpPr>
            <p:cNvPr id="13" name="TextBox 12">
              <a:extLst>
                <a:ext uri="{FF2B5EF4-FFF2-40B4-BE49-F238E27FC236}">
                  <a16:creationId xmlns:a16="http://schemas.microsoft.com/office/drawing/2014/main" id="{01E78BBB-04B4-DA79-896A-1FA2EDBB020F}"/>
                </a:ext>
              </a:extLst>
            </p:cNvPr>
            <p:cNvSpPr txBox="1"/>
            <p:nvPr/>
          </p:nvSpPr>
          <p:spPr>
            <a:xfrm>
              <a:off x="6923882" y="7260433"/>
              <a:ext cx="6371762" cy="800220"/>
            </a:xfrm>
            <a:prstGeom prst="rect">
              <a:avLst/>
            </a:prstGeom>
            <a:noFill/>
          </p:spPr>
          <p:txBody>
            <a:bodyPr wrap="square" rtlCol="0">
              <a:spAutoFit/>
            </a:bodyPr>
            <a:lstStyle/>
            <a:p>
              <a:r>
                <a:rPr lang="en-US" sz="2000" u="sng" dirty="0">
                  <a:latin typeface="Raleway" pitchFamily="2" charset="0"/>
                </a:rPr>
                <a:t>Aggregation Visualization</a:t>
              </a:r>
            </a:p>
          </p:txBody>
        </p:sp>
        <p:sp>
          <p:nvSpPr>
            <p:cNvPr id="14" name="TextBox 13">
              <a:extLst>
                <a:ext uri="{FF2B5EF4-FFF2-40B4-BE49-F238E27FC236}">
                  <a16:creationId xmlns:a16="http://schemas.microsoft.com/office/drawing/2014/main" id="{8FF64C7C-EF80-E491-D3C9-D223BA970D90}"/>
                </a:ext>
              </a:extLst>
            </p:cNvPr>
            <p:cNvSpPr txBox="1"/>
            <p:nvPr/>
          </p:nvSpPr>
          <p:spPr>
            <a:xfrm>
              <a:off x="6923884" y="7968319"/>
              <a:ext cx="5266530" cy="923330"/>
            </a:xfrm>
            <a:prstGeom prst="rect">
              <a:avLst/>
            </a:prstGeom>
            <a:noFill/>
          </p:spPr>
          <p:txBody>
            <a:bodyPr wrap="square" rtlCol="0">
              <a:spAutoFit/>
            </a:bodyPr>
            <a:lstStyle/>
            <a:p>
              <a:pPr marL="171450" indent="-171450" defTabSz="457200" eaLnBrk="0" fontAlgn="base" hangingPunct="0">
                <a:spcBef>
                  <a:spcPct val="0"/>
                </a:spcBef>
                <a:spcAft>
                  <a:spcPct val="0"/>
                </a:spcAft>
                <a:buClrTx/>
                <a:buFont typeface="Arial" panose="020B0604020202020204" pitchFamily="34" charset="0"/>
                <a:buChar char="•"/>
              </a:pPr>
              <a:r>
                <a:rPr lang="en-US" altLang="en-US" sz="1200" dirty="0">
                  <a:solidFill>
                    <a:schemeClr val="tx1"/>
                  </a:solidFill>
                  <a:latin typeface="Raleway" pitchFamily="2" charset="0"/>
                </a:rPr>
                <a:t>Line plot</a:t>
              </a:r>
            </a:p>
            <a:p>
              <a:pPr marL="171450" indent="-171450" defTabSz="457200" eaLnBrk="0" fontAlgn="base" hangingPunct="0">
                <a:spcBef>
                  <a:spcPct val="0"/>
                </a:spcBef>
                <a:spcAft>
                  <a:spcPct val="0"/>
                </a:spcAft>
                <a:buClrTx/>
                <a:buFont typeface="Arial" panose="020B0604020202020204" pitchFamily="34" charset="0"/>
                <a:buChar char="•"/>
              </a:pPr>
              <a:r>
                <a:rPr lang="en-US" altLang="en-US" sz="1200" dirty="0">
                  <a:solidFill>
                    <a:schemeClr val="tx1"/>
                  </a:solidFill>
                  <a:latin typeface="Raleway" pitchFamily="2" charset="0"/>
                </a:rPr>
                <a:t>Violin plot	</a:t>
              </a:r>
            </a:p>
          </p:txBody>
        </p:sp>
        <p:pic>
          <p:nvPicPr>
            <p:cNvPr id="17" name="Graphic 16">
              <a:extLst>
                <a:ext uri="{FF2B5EF4-FFF2-40B4-BE49-F238E27FC236}">
                  <a16:creationId xmlns:a16="http://schemas.microsoft.com/office/drawing/2014/main" id="{9FEECC6D-30DD-070A-3C5B-8E14FE64C0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4530" y="6579670"/>
              <a:ext cx="733425" cy="733425"/>
            </a:xfrm>
            <a:prstGeom prst="rect">
              <a:avLst/>
            </a:prstGeom>
          </p:spPr>
        </p:pic>
      </p:grpSp>
      <p:grpSp>
        <p:nvGrpSpPr>
          <p:cNvPr id="30" name="Group 29">
            <a:extLst>
              <a:ext uri="{FF2B5EF4-FFF2-40B4-BE49-F238E27FC236}">
                <a16:creationId xmlns:a16="http://schemas.microsoft.com/office/drawing/2014/main" id="{BC7ED439-BC6C-D42B-3B7F-08C8A636F296}"/>
              </a:ext>
            </a:extLst>
          </p:cNvPr>
          <p:cNvGrpSpPr/>
          <p:nvPr/>
        </p:nvGrpSpPr>
        <p:grpSpPr>
          <a:xfrm>
            <a:off x="4595814" y="2778920"/>
            <a:ext cx="2633265" cy="1482239"/>
            <a:chOff x="12180094" y="5557839"/>
            <a:chExt cx="5266530" cy="2964478"/>
          </a:xfrm>
        </p:grpSpPr>
        <p:sp>
          <p:nvSpPr>
            <p:cNvPr id="28" name="Flowchart: Connector 27">
              <a:extLst>
                <a:ext uri="{FF2B5EF4-FFF2-40B4-BE49-F238E27FC236}">
                  <a16:creationId xmlns:a16="http://schemas.microsoft.com/office/drawing/2014/main" id="{19B13FBC-A635-F614-3797-A20BDBFDDE9C}"/>
                </a:ext>
              </a:extLst>
            </p:cNvPr>
            <p:cNvSpPr/>
            <p:nvPr/>
          </p:nvSpPr>
          <p:spPr>
            <a:xfrm>
              <a:off x="12209069" y="6534077"/>
              <a:ext cx="733424" cy="762342"/>
            </a:xfrm>
            <a:prstGeom prst="flowChartConnector">
              <a:avLst/>
            </a:prstGeom>
            <a:gradFill>
              <a:gsLst>
                <a:gs pos="0">
                  <a:srgbClr val="FF0000"/>
                </a:gs>
                <a:gs pos="100000">
                  <a:schemeClr val="tx2">
                    <a:lumMod val="75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latin typeface="Raleway" pitchFamily="2" charset="0"/>
              </a:endParaRPr>
            </a:p>
          </p:txBody>
        </p:sp>
        <p:grpSp>
          <p:nvGrpSpPr>
            <p:cNvPr id="22" name="Group 21">
              <a:extLst>
                <a:ext uri="{FF2B5EF4-FFF2-40B4-BE49-F238E27FC236}">
                  <a16:creationId xmlns:a16="http://schemas.microsoft.com/office/drawing/2014/main" id="{D35DF47D-A527-76E3-8B48-B602CE42E5DF}"/>
                </a:ext>
              </a:extLst>
            </p:cNvPr>
            <p:cNvGrpSpPr/>
            <p:nvPr/>
          </p:nvGrpSpPr>
          <p:grpSpPr>
            <a:xfrm>
              <a:off x="12180094" y="5557839"/>
              <a:ext cx="5266530" cy="2964478"/>
              <a:chOff x="6894908" y="5405439"/>
              <a:chExt cx="5266530" cy="2964478"/>
            </a:xfrm>
          </p:grpSpPr>
          <p:sp>
            <p:nvSpPr>
              <p:cNvPr id="23" name="TextBox 22">
                <a:extLst>
                  <a:ext uri="{FF2B5EF4-FFF2-40B4-BE49-F238E27FC236}">
                    <a16:creationId xmlns:a16="http://schemas.microsoft.com/office/drawing/2014/main" id="{00E06B58-D888-A323-CE13-2E09BE99ACF6}"/>
                  </a:ext>
                </a:extLst>
              </p:cNvPr>
              <p:cNvSpPr txBox="1"/>
              <p:nvPr/>
            </p:nvSpPr>
            <p:spPr>
              <a:xfrm>
                <a:off x="6894908" y="5405439"/>
                <a:ext cx="1171572" cy="800220"/>
              </a:xfrm>
              <a:prstGeom prst="rect">
                <a:avLst/>
              </a:prstGeom>
              <a:noFill/>
            </p:spPr>
            <p:txBody>
              <a:bodyPr wrap="square" rtlCol="0">
                <a:spAutoFit/>
              </a:bodyPr>
              <a:lstStyle/>
              <a:p>
                <a:r>
                  <a:rPr lang="en-US" sz="2000" b="1" u="sng" dirty="0">
                    <a:latin typeface="Raleway" pitchFamily="2" charset="0"/>
                  </a:rPr>
                  <a:t>05</a:t>
                </a:r>
              </a:p>
            </p:txBody>
          </p:sp>
          <p:sp>
            <p:nvSpPr>
              <p:cNvPr id="24" name="TextBox 23">
                <a:extLst>
                  <a:ext uri="{FF2B5EF4-FFF2-40B4-BE49-F238E27FC236}">
                    <a16:creationId xmlns:a16="http://schemas.microsoft.com/office/drawing/2014/main" id="{52EBAAFA-B2E6-C26A-2C4D-6FD9562565DB}"/>
                  </a:ext>
                </a:extLst>
              </p:cNvPr>
              <p:cNvSpPr txBox="1"/>
              <p:nvPr/>
            </p:nvSpPr>
            <p:spPr>
              <a:xfrm>
                <a:off x="6894908" y="7108033"/>
                <a:ext cx="3771900" cy="800220"/>
              </a:xfrm>
              <a:prstGeom prst="rect">
                <a:avLst/>
              </a:prstGeom>
              <a:noFill/>
            </p:spPr>
            <p:txBody>
              <a:bodyPr wrap="square" rtlCol="0">
                <a:spAutoFit/>
              </a:bodyPr>
              <a:lstStyle/>
              <a:p>
                <a:r>
                  <a:rPr lang="en-US" sz="2000" u="sng" dirty="0">
                    <a:latin typeface="Raleway" pitchFamily="2" charset="0"/>
                  </a:rPr>
                  <a:t>Conclusion</a:t>
                </a:r>
              </a:p>
            </p:txBody>
          </p:sp>
          <p:sp>
            <p:nvSpPr>
              <p:cNvPr id="25" name="TextBox 24">
                <a:extLst>
                  <a:ext uri="{FF2B5EF4-FFF2-40B4-BE49-F238E27FC236}">
                    <a16:creationId xmlns:a16="http://schemas.microsoft.com/office/drawing/2014/main" id="{9049B062-BE29-2CAB-4548-7E3BAEEDA3F6}"/>
                  </a:ext>
                </a:extLst>
              </p:cNvPr>
              <p:cNvSpPr txBox="1"/>
              <p:nvPr/>
            </p:nvSpPr>
            <p:spPr>
              <a:xfrm>
                <a:off x="6894908" y="7815919"/>
                <a:ext cx="5266530" cy="553998"/>
              </a:xfrm>
              <a:prstGeom prst="rect">
                <a:avLst/>
              </a:prstGeom>
              <a:noFill/>
            </p:spPr>
            <p:txBody>
              <a:bodyPr wrap="square" rtlCol="0">
                <a:spAutoFit/>
              </a:bodyPr>
              <a:lstStyle/>
              <a:p>
                <a:pPr defTabSz="457200" eaLnBrk="0" fontAlgn="base" hangingPunct="0">
                  <a:spcBef>
                    <a:spcPct val="0"/>
                  </a:spcBef>
                  <a:spcAft>
                    <a:spcPct val="0"/>
                  </a:spcAft>
                  <a:buClrTx/>
                </a:pPr>
                <a:r>
                  <a:rPr lang="en-US" altLang="en-US" sz="1200" dirty="0">
                    <a:latin typeface="Raleway" pitchFamily="2" charset="0"/>
                  </a:rPr>
                  <a:t>Finding and Potential Interventions</a:t>
                </a:r>
              </a:p>
            </p:txBody>
          </p:sp>
          <p:pic>
            <p:nvPicPr>
              <p:cNvPr id="8" name="Graphic 7">
                <a:extLst>
                  <a:ext uri="{FF2B5EF4-FFF2-40B4-BE49-F238E27FC236}">
                    <a16:creationId xmlns:a16="http://schemas.microsoft.com/office/drawing/2014/main" id="{FC0138C4-AF6E-666B-B770-620869E254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3890" y="6396135"/>
                <a:ext cx="733425" cy="733425"/>
              </a:xfrm>
              <a:prstGeom prst="rect">
                <a:avLst/>
              </a:prstGeom>
            </p:spPr>
          </p:pic>
        </p:grpSp>
      </p:grpSp>
      <p:sp>
        <p:nvSpPr>
          <p:cNvPr id="16" name="Flowchart: Connector 15">
            <a:extLst>
              <a:ext uri="{FF2B5EF4-FFF2-40B4-BE49-F238E27FC236}">
                <a16:creationId xmlns:a16="http://schemas.microsoft.com/office/drawing/2014/main" id="{79E31296-3ABA-F4F6-AE81-6B02AEA05A7A}"/>
              </a:ext>
            </a:extLst>
          </p:cNvPr>
          <p:cNvSpPr/>
          <p:nvPr/>
        </p:nvSpPr>
        <p:spPr>
          <a:xfrm>
            <a:off x="8108755" y="2791243"/>
            <a:ext cx="1389063" cy="1443832"/>
          </a:xfrm>
          <a:prstGeom prst="flowChartConnector">
            <a:avLst/>
          </a:prstGeom>
          <a:solidFill>
            <a:schemeClr val="tx2">
              <a:lumMod val="75000"/>
            </a:scheme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Raleway" pitchFamily="2" charset="0"/>
              </a:rPr>
              <a:t>END</a:t>
            </a:r>
          </a:p>
        </p:txBody>
      </p:sp>
      <p:sp>
        <p:nvSpPr>
          <p:cNvPr id="3" name="Text Placeholder 2">
            <a:extLst>
              <a:ext uri="{FF2B5EF4-FFF2-40B4-BE49-F238E27FC236}">
                <a16:creationId xmlns:a16="http://schemas.microsoft.com/office/drawing/2014/main" id="{96E0EE18-E885-C34E-8246-177FD38FA20E}"/>
              </a:ext>
            </a:extLst>
          </p:cNvPr>
          <p:cNvSpPr>
            <a:spLocks noGrp="1"/>
          </p:cNvSpPr>
          <p:nvPr>
            <p:ph type="body" sz="quarter" idx="14"/>
          </p:nvPr>
        </p:nvSpPr>
        <p:spPr/>
        <p:txBody>
          <a:bodyPr/>
          <a:lstStyle/>
          <a:p>
            <a:r>
              <a:rPr lang="en-US" dirty="0">
                <a:latin typeface="Raleway" pitchFamily="2" charset="0"/>
              </a:rPr>
              <a:t>DATA SOURCE:</a:t>
            </a:r>
          </a:p>
          <a:p>
            <a:r>
              <a:rPr lang="en-US" dirty="0">
                <a:latin typeface="Raleway" pitchFamily="2" charset="0"/>
              </a:rPr>
              <a:t> </a:t>
            </a:r>
            <a:r>
              <a:rPr lang="en-US" sz="1400" dirty="0">
                <a:latin typeface="Raleway" pitchFamily="2" charset="0"/>
                <a:hlinkClick r:id="rId4"/>
              </a:rPr>
              <a:t>https://data.cityofnewyork.us/Public-Safety/Motor-Vehicle-Collisions-Crashes/h9gi-nx95/about_data</a:t>
            </a:r>
            <a:endParaRPr lang="en-US" dirty="0">
              <a:latin typeface="Raleway" pitchFamily="2" charset="0"/>
            </a:endParaRPr>
          </a:p>
        </p:txBody>
      </p:sp>
      <p:sp>
        <p:nvSpPr>
          <p:cNvPr id="10" name="Rectangle 2">
            <a:extLst>
              <a:ext uri="{FF2B5EF4-FFF2-40B4-BE49-F238E27FC236}">
                <a16:creationId xmlns:a16="http://schemas.microsoft.com/office/drawing/2014/main" id="{ECA3D56C-9AF8-030D-C86A-33E7BDA0DF93}"/>
              </a:ext>
            </a:extLst>
          </p:cNvPr>
          <p:cNvSpPr>
            <a:spLocks noChangeArrowheads="1"/>
          </p:cNvSpPr>
          <p:nvPr/>
        </p:nvSpPr>
        <p:spPr bwMode="auto">
          <a:xfrm>
            <a:off x="397" y="-92333"/>
            <a:ext cx="923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20" tIns="22860" rIns="45720" bIns="22860" numCol="1" anchor="ctr" anchorCtr="0" compatLnSpc="1">
            <a:prstTxWarp prst="textNoShape">
              <a:avLst/>
            </a:prstTxWarp>
            <a:spAutoFit/>
          </a:bodyPr>
          <a:lstStyle/>
          <a:p>
            <a:pPr defTabSz="457200" eaLnBrk="0" fontAlgn="base" hangingPunct="0">
              <a:spcBef>
                <a:spcPct val="0"/>
              </a:spcBef>
              <a:spcAft>
                <a:spcPct val="0"/>
              </a:spcAft>
              <a:buClrTx/>
            </a:pPr>
            <a:endParaRPr lang="en-US" altLang="en-US" sz="900" dirty="0">
              <a:solidFill>
                <a:schemeClr val="tx1"/>
              </a:solidFill>
              <a:latin typeface="Raleway" pitchFamily="2" charset="0"/>
            </a:endParaRPr>
          </a:p>
        </p:txBody>
      </p:sp>
    </p:spTree>
    <p:extLst>
      <p:ext uri="{BB962C8B-B14F-4D97-AF65-F5344CB8AC3E}">
        <p14:creationId xmlns:p14="http://schemas.microsoft.com/office/powerpoint/2010/main" val="15331852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88EE4-5CBB-D46F-CB9A-F7BA99E96C18}"/>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981B2-3820-237D-F137-C1F4E3A0DAB3}"/>
              </a:ext>
            </a:extLst>
          </p:cNvPr>
          <p:cNvSpPr>
            <a:spLocks noGrp="1"/>
          </p:cNvSpPr>
          <p:nvPr>
            <p:ph type="title"/>
          </p:nvPr>
        </p:nvSpPr>
        <p:spPr>
          <a:xfrm>
            <a:off x="2305221" y="4883544"/>
            <a:ext cx="2130226" cy="1556907"/>
          </a:xfrm>
        </p:spPr>
        <p:txBody>
          <a:bodyPr anchor="ctr">
            <a:normAutofit/>
          </a:bodyPr>
          <a:lstStyle/>
          <a:p>
            <a:r>
              <a:rPr lang="en-US" sz="2800" b="1" dirty="0">
                <a:solidFill>
                  <a:schemeClr val="tx1"/>
                </a:solidFill>
                <a:effectLst>
                  <a:outerShdw blurRad="508000" dist="381000" dir="5400000" algn="t" rotWithShape="0">
                    <a:prstClr val="black">
                      <a:alpha val="30000"/>
                    </a:prstClr>
                  </a:outerShdw>
                </a:effectLst>
                <a:latin typeface="Raleway" pitchFamily="2" charset="0"/>
                <a:cs typeface="Times New Roman"/>
              </a:rPr>
              <a:t>Data Processing</a:t>
            </a:r>
          </a:p>
        </p:txBody>
      </p:sp>
      <p:sp>
        <p:nvSpPr>
          <p:cNvPr id="18" name="Rectangle 1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35E6A1-C4F8-AA86-3602-1CC025DFFAFD}"/>
              </a:ext>
            </a:extLst>
          </p:cNvPr>
          <p:cNvSpPr txBox="1">
            <a:spLocks/>
          </p:cNvSpPr>
          <p:nvPr/>
        </p:nvSpPr>
        <p:spPr>
          <a:xfrm>
            <a:off x="4885229" y="4867725"/>
            <a:ext cx="7177027" cy="1556907"/>
          </a:xfrm>
          <a:prstGeom prst="rect">
            <a:avLst/>
          </a:prstGeom>
        </p:spPr>
        <p:txBody>
          <a:bodyPr spcFirstLastPara="1" lIns="91425" tIns="45700" rIns="91425" bIns="45700" anchor="ctr" anchorCtr="0">
            <a:normAutofit fontScale="85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Aft>
                <a:spcPts val="600"/>
              </a:spcAft>
            </a:pPr>
            <a:r>
              <a:rPr lang="en-US" sz="1800" dirty="0">
                <a:latin typeface="Raleway" pitchFamily="2" charset="0"/>
              </a:rPr>
              <a:t>New York City, known for its bustling traffic and dense population, faces significant challenges in ensuring the safety of its road users. Despite ongoing efforts to improve road safety, traffic accidents continue to result in substantial injuries and fatalities each year. This project visualizes detailed traffic collision data to identify patterns and trends in accident occurrences. </a:t>
            </a:r>
          </a:p>
          <a:p>
            <a:pPr>
              <a:spcAft>
                <a:spcPts val="600"/>
              </a:spcAft>
            </a:pPr>
            <a:r>
              <a:rPr lang="en-US" sz="1800" dirty="0">
                <a:latin typeface="Raleway" pitchFamily="2" charset="0"/>
              </a:rPr>
              <a:t>The goal is to enhance road safety measures, reduce accident rates, and inform policy decisions that could protect the lives of city residents and visitors alike.</a:t>
            </a:r>
          </a:p>
        </p:txBody>
      </p:sp>
      <p:pic>
        <p:nvPicPr>
          <p:cNvPr id="5" name="Picture 4">
            <a:extLst>
              <a:ext uri="{FF2B5EF4-FFF2-40B4-BE49-F238E27FC236}">
                <a16:creationId xmlns:a16="http://schemas.microsoft.com/office/drawing/2014/main" id="{54075C8C-BEA2-4069-706F-42180FBB8DE5}"/>
              </a:ext>
            </a:extLst>
          </p:cNvPr>
          <p:cNvPicPr>
            <a:picLocks noChangeAspect="1"/>
          </p:cNvPicPr>
          <p:nvPr/>
        </p:nvPicPr>
        <p:blipFill rotWithShape="1">
          <a:blip r:embed="rId3"/>
          <a:srcRect r="18248"/>
          <a:stretch/>
        </p:blipFill>
        <p:spPr>
          <a:xfrm>
            <a:off x="702049" y="493061"/>
            <a:ext cx="5336570" cy="3602061"/>
          </a:xfrm>
          <a:prstGeom prst="rect">
            <a:avLst/>
          </a:prstGeom>
        </p:spPr>
      </p:pic>
      <p:pic>
        <p:nvPicPr>
          <p:cNvPr id="9" name="Picture 8">
            <a:extLst>
              <a:ext uri="{FF2B5EF4-FFF2-40B4-BE49-F238E27FC236}">
                <a16:creationId xmlns:a16="http://schemas.microsoft.com/office/drawing/2014/main" id="{B1EFFCAD-5979-9913-E402-9204FAB1CD05}"/>
              </a:ext>
            </a:extLst>
          </p:cNvPr>
          <p:cNvPicPr>
            <a:picLocks noChangeAspect="1"/>
          </p:cNvPicPr>
          <p:nvPr/>
        </p:nvPicPr>
        <p:blipFill>
          <a:blip r:embed="rId4"/>
          <a:stretch>
            <a:fillRect/>
          </a:stretch>
        </p:blipFill>
        <p:spPr>
          <a:xfrm>
            <a:off x="6360257" y="865848"/>
            <a:ext cx="5067739" cy="2949196"/>
          </a:xfrm>
          <a:prstGeom prst="rect">
            <a:avLst/>
          </a:prstGeom>
        </p:spPr>
      </p:pic>
    </p:spTree>
    <p:extLst>
      <p:ext uri="{BB962C8B-B14F-4D97-AF65-F5344CB8AC3E}">
        <p14:creationId xmlns:p14="http://schemas.microsoft.com/office/powerpoint/2010/main" val="424764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88EE4-5CBB-D46F-CB9A-F7BA99E96C18}"/>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981B2-3820-237D-F137-C1F4E3A0DAB3}"/>
              </a:ext>
            </a:extLst>
          </p:cNvPr>
          <p:cNvSpPr>
            <a:spLocks noGrp="1"/>
          </p:cNvSpPr>
          <p:nvPr>
            <p:ph type="title"/>
          </p:nvPr>
        </p:nvSpPr>
        <p:spPr>
          <a:xfrm>
            <a:off x="1579418" y="4883544"/>
            <a:ext cx="2856029" cy="1556907"/>
          </a:xfrm>
        </p:spPr>
        <p:txBody>
          <a:bodyPr anchor="ctr">
            <a:normAutofit/>
          </a:bodyPr>
          <a:lstStyle/>
          <a:p>
            <a:r>
              <a:rPr lang="en-US" sz="2800" b="1" dirty="0">
                <a:solidFill>
                  <a:schemeClr val="tx1"/>
                </a:solidFill>
                <a:effectLst>
                  <a:outerShdw blurRad="508000" dist="381000" dir="5400000" algn="t" rotWithShape="0">
                    <a:prstClr val="black">
                      <a:alpha val="30000"/>
                    </a:prstClr>
                  </a:outerShdw>
                </a:effectLst>
                <a:latin typeface="Raleway" pitchFamily="2" charset="0"/>
                <a:cs typeface="Times New Roman"/>
              </a:rPr>
              <a:t>Map </a:t>
            </a:r>
            <a:r>
              <a:rPr lang="en-US" sz="2800" b="1" dirty="0" err="1">
                <a:solidFill>
                  <a:schemeClr val="tx1"/>
                </a:solidFill>
                <a:effectLst>
                  <a:outerShdw blurRad="508000" dist="381000" dir="5400000" algn="t" rotWithShape="0">
                    <a:prstClr val="black">
                      <a:alpha val="30000"/>
                    </a:prstClr>
                  </a:outerShdw>
                </a:effectLst>
                <a:latin typeface="Raleway" pitchFamily="2" charset="0"/>
                <a:cs typeface="Times New Roman"/>
              </a:rPr>
              <a:t>Visalization</a:t>
            </a:r>
            <a:endParaRPr lang="en-US" sz="2800" b="1" dirty="0">
              <a:solidFill>
                <a:schemeClr val="tx1"/>
              </a:solidFill>
              <a:effectLst>
                <a:outerShdw blurRad="508000" dist="381000" dir="5400000" algn="t" rotWithShape="0">
                  <a:prstClr val="black">
                    <a:alpha val="30000"/>
                  </a:prstClr>
                </a:outerShdw>
              </a:effectLst>
              <a:latin typeface="Raleway" pitchFamily="2" charset="0"/>
              <a:cs typeface="Times New Roman"/>
            </a:endParaRPr>
          </a:p>
        </p:txBody>
      </p:sp>
      <p:sp>
        <p:nvSpPr>
          <p:cNvPr id="18" name="Rectangle 1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35E6A1-C4F8-AA86-3602-1CC025DFFAFD}"/>
              </a:ext>
            </a:extLst>
          </p:cNvPr>
          <p:cNvSpPr txBox="1">
            <a:spLocks/>
          </p:cNvSpPr>
          <p:nvPr/>
        </p:nvSpPr>
        <p:spPr>
          <a:xfrm>
            <a:off x="4885229" y="4909437"/>
            <a:ext cx="7177027" cy="1556907"/>
          </a:xfrm>
          <a:prstGeom prst="rect">
            <a:avLst/>
          </a:prstGeom>
        </p:spPr>
        <p:txBody>
          <a:bodyPr spcFirstLastPara="1"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Aft>
                <a:spcPts val="600"/>
              </a:spcAft>
            </a:pPr>
            <a:r>
              <a:rPr lang="en-US" sz="1800" dirty="0">
                <a:latin typeface="Raleway" pitchFamily="2" charset="0"/>
              </a:rPr>
              <a:t>A plot of collision locations on a map to visually inspect where most incidents occur.</a:t>
            </a:r>
          </a:p>
          <a:p>
            <a:pPr marL="342900" indent="-342900">
              <a:spcAft>
                <a:spcPts val="600"/>
              </a:spcAft>
              <a:buAutoNum type="arabicPeriod"/>
            </a:pPr>
            <a:r>
              <a:rPr lang="en-US" sz="1800" dirty="0">
                <a:latin typeface="Raleway" pitchFamily="2" charset="0"/>
              </a:rPr>
              <a:t>Enhanced Street Lighting and Signage</a:t>
            </a:r>
          </a:p>
          <a:p>
            <a:pPr marL="342900" indent="-342900">
              <a:spcAft>
                <a:spcPts val="600"/>
              </a:spcAft>
              <a:buAutoNum type="arabicPeriod"/>
            </a:pPr>
            <a:r>
              <a:rPr lang="en-US" sz="1800" dirty="0">
                <a:latin typeface="Raleway" pitchFamily="2" charset="0"/>
              </a:rPr>
              <a:t>Traffic Flow Improvements</a:t>
            </a:r>
          </a:p>
        </p:txBody>
      </p:sp>
      <p:pic>
        <p:nvPicPr>
          <p:cNvPr id="12" name="Picture 11">
            <a:extLst>
              <a:ext uri="{FF2B5EF4-FFF2-40B4-BE49-F238E27FC236}">
                <a16:creationId xmlns:a16="http://schemas.microsoft.com/office/drawing/2014/main" id="{84CB186F-FEA9-6D62-2145-549642871632}"/>
              </a:ext>
            </a:extLst>
          </p:cNvPr>
          <p:cNvPicPr>
            <a:picLocks noChangeAspect="1"/>
          </p:cNvPicPr>
          <p:nvPr/>
        </p:nvPicPr>
        <p:blipFill>
          <a:blip r:embed="rId3"/>
          <a:stretch>
            <a:fillRect/>
          </a:stretch>
        </p:blipFill>
        <p:spPr>
          <a:xfrm>
            <a:off x="931625" y="718537"/>
            <a:ext cx="5456227" cy="3143069"/>
          </a:xfrm>
          <a:prstGeom prst="rect">
            <a:avLst/>
          </a:prstGeom>
        </p:spPr>
      </p:pic>
      <p:pic>
        <p:nvPicPr>
          <p:cNvPr id="17" name="Picture 16">
            <a:extLst>
              <a:ext uri="{FF2B5EF4-FFF2-40B4-BE49-F238E27FC236}">
                <a16:creationId xmlns:a16="http://schemas.microsoft.com/office/drawing/2014/main" id="{AD0DAAFA-1B42-AF3D-E163-57E8058604A5}"/>
              </a:ext>
            </a:extLst>
          </p:cNvPr>
          <p:cNvPicPr>
            <a:picLocks noChangeAspect="1"/>
          </p:cNvPicPr>
          <p:nvPr/>
        </p:nvPicPr>
        <p:blipFill>
          <a:blip r:embed="rId4"/>
          <a:stretch>
            <a:fillRect/>
          </a:stretch>
        </p:blipFill>
        <p:spPr>
          <a:xfrm>
            <a:off x="6618700" y="1581349"/>
            <a:ext cx="4900085" cy="1417443"/>
          </a:xfrm>
          <a:prstGeom prst="rect">
            <a:avLst/>
          </a:prstGeom>
        </p:spPr>
      </p:pic>
    </p:spTree>
    <p:extLst>
      <p:ext uri="{BB962C8B-B14F-4D97-AF65-F5344CB8AC3E}">
        <p14:creationId xmlns:p14="http://schemas.microsoft.com/office/powerpoint/2010/main" val="418507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88EE4-5CBB-D46F-CB9A-F7BA99E96C18}"/>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981B2-3820-237D-F137-C1F4E3A0DAB3}"/>
              </a:ext>
            </a:extLst>
          </p:cNvPr>
          <p:cNvSpPr>
            <a:spLocks noGrp="1"/>
          </p:cNvSpPr>
          <p:nvPr>
            <p:ph type="title"/>
          </p:nvPr>
        </p:nvSpPr>
        <p:spPr>
          <a:xfrm>
            <a:off x="1579418" y="4883544"/>
            <a:ext cx="2856029" cy="1556907"/>
          </a:xfrm>
        </p:spPr>
        <p:txBody>
          <a:bodyPr anchor="ctr">
            <a:normAutofit/>
          </a:bodyPr>
          <a:lstStyle/>
          <a:p>
            <a:r>
              <a:rPr lang="en-US" sz="2800" b="1">
                <a:solidFill>
                  <a:schemeClr val="tx1"/>
                </a:solidFill>
                <a:effectLst>
                  <a:outerShdw blurRad="508000" dist="381000" dir="5400000" algn="t" rotWithShape="0">
                    <a:prstClr val="black">
                      <a:alpha val="30000"/>
                    </a:prstClr>
                  </a:outerShdw>
                </a:effectLst>
                <a:latin typeface="Raleway" pitchFamily="2" charset="0"/>
                <a:cs typeface="Times New Roman"/>
              </a:rPr>
              <a:t>Map Aggregation</a:t>
            </a:r>
            <a:endParaRPr lang="en-US" sz="2800" b="1" dirty="0">
              <a:solidFill>
                <a:schemeClr val="tx1"/>
              </a:solidFill>
              <a:effectLst>
                <a:outerShdw blurRad="508000" dist="381000" dir="5400000" algn="t" rotWithShape="0">
                  <a:prstClr val="black">
                    <a:alpha val="30000"/>
                  </a:prstClr>
                </a:outerShdw>
              </a:effectLst>
              <a:latin typeface="Raleway" pitchFamily="2" charset="0"/>
              <a:cs typeface="Times New Roman"/>
            </a:endParaRPr>
          </a:p>
        </p:txBody>
      </p:sp>
      <p:sp>
        <p:nvSpPr>
          <p:cNvPr id="18" name="Rectangle 1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35E6A1-C4F8-AA86-3602-1CC025DFFAFD}"/>
              </a:ext>
            </a:extLst>
          </p:cNvPr>
          <p:cNvSpPr txBox="1">
            <a:spLocks/>
          </p:cNvSpPr>
          <p:nvPr/>
        </p:nvSpPr>
        <p:spPr>
          <a:xfrm>
            <a:off x="4885229" y="4909437"/>
            <a:ext cx="7177027" cy="1556907"/>
          </a:xfrm>
          <a:prstGeom prst="rect">
            <a:avLst/>
          </a:prstGeom>
        </p:spPr>
        <p:txBody>
          <a:bodyPr spcFirstLastPara="1"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Aft>
                <a:spcPts val="600"/>
              </a:spcAft>
            </a:pPr>
            <a:r>
              <a:rPr lang="en-US" sz="1800" dirty="0">
                <a:latin typeface="Raleway" pitchFamily="2" charset="0"/>
              </a:rPr>
              <a:t>Suggested Interventions:</a:t>
            </a:r>
          </a:p>
          <a:p>
            <a:pPr marL="342900" indent="-342900">
              <a:spcAft>
                <a:spcPts val="600"/>
              </a:spcAft>
              <a:buAutoNum type="arabicPeriod"/>
            </a:pPr>
            <a:r>
              <a:rPr lang="en-US" sz="1800" dirty="0">
                <a:latin typeface="Raleway" pitchFamily="2" charset="0"/>
              </a:rPr>
              <a:t>Enhanced Street Lighting and Signage</a:t>
            </a:r>
          </a:p>
          <a:p>
            <a:pPr marL="342900" indent="-342900">
              <a:spcAft>
                <a:spcPts val="600"/>
              </a:spcAft>
              <a:buAutoNum type="arabicPeriod"/>
            </a:pPr>
            <a:r>
              <a:rPr lang="en-US" sz="1800" dirty="0">
                <a:latin typeface="Raleway" pitchFamily="2" charset="0"/>
              </a:rPr>
              <a:t>Traffic Flow Improvements</a:t>
            </a:r>
          </a:p>
          <a:p>
            <a:pPr marL="342900" indent="-342900">
              <a:spcAft>
                <a:spcPts val="600"/>
              </a:spcAft>
              <a:buAutoNum type="arabicPeriod"/>
            </a:pPr>
            <a:r>
              <a:rPr lang="en-US" sz="1800" dirty="0">
                <a:latin typeface="Raleway" pitchFamily="2" charset="0"/>
              </a:rPr>
              <a:t> Public Awareness Campaigns</a:t>
            </a:r>
          </a:p>
          <a:p>
            <a:pPr marL="342900" indent="-342900">
              <a:spcAft>
                <a:spcPts val="600"/>
              </a:spcAft>
              <a:buAutoNum type="arabicPeriod"/>
            </a:pPr>
            <a:r>
              <a:rPr lang="en-US" sz="1800" dirty="0">
                <a:latin typeface="Raleway" pitchFamily="2" charset="0"/>
              </a:rPr>
              <a:t>Increased Enforcement</a:t>
            </a:r>
          </a:p>
        </p:txBody>
      </p:sp>
      <p:pic>
        <p:nvPicPr>
          <p:cNvPr id="11" name="Picture 10">
            <a:extLst>
              <a:ext uri="{FF2B5EF4-FFF2-40B4-BE49-F238E27FC236}">
                <a16:creationId xmlns:a16="http://schemas.microsoft.com/office/drawing/2014/main" id="{AE32914D-6EA5-30C5-6420-3E7940C516DA}"/>
              </a:ext>
            </a:extLst>
          </p:cNvPr>
          <p:cNvPicPr>
            <a:picLocks noChangeAspect="1"/>
          </p:cNvPicPr>
          <p:nvPr/>
        </p:nvPicPr>
        <p:blipFill>
          <a:blip r:embed="rId3"/>
          <a:stretch>
            <a:fillRect/>
          </a:stretch>
        </p:blipFill>
        <p:spPr>
          <a:xfrm>
            <a:off x="6491013" y="2290071"/>
            <a:ext cx="5034144" cy="1742096"/>
          </a:xfrm>
          <a:prstGeom prst="rect">
            <a:avLst/>
          </a:prstGeom>
        </p:spPr>
      </p:pic>
      <p:pic>
        <p:nvPicPr>
          <p:cNvPr id="14" name="Picture 13">
            <a:extLst>
              <a:ext uri="{FF2B5EF4-FFF2-40B4-BE49-F238E27FC236}">
                <a16:creationId xmlns:a16="http://schemas.microsoft.com/office/drawing/2014/main" id="{C3244EBC-8CC1-C14E-D4F2-DD8B51B98EDE}"/>
              </a:ext>
            </a:extLst>
          </p:cNvPr>
          <p:cNvPicPr>
            <a:picLocks noChangeAspect="1"/>
          </p:cNvPicPr>
          <p:nvPr/>
        </p:nvPicPr>
        <p:blipFill>
          <a:blip r:embed="rId4"/>
          <a:stretch>
            <a:fillRect/>
          </a:stretch>
        </p:blipFill>
        <p:spPr>
          <a:xfrm>
            <a:off x="6365417" y="514519"/>
            <a:ext cx="5285336" cy="1635782"/>
          </a:xfrm>
          <a:prstGeom prst="rect">
            <a:avLst/>
          </a:prstGeom>
        </p:spPr>
      </p:pic>
      <p:pic>
        <p:nvPicPr>
          <p:cNvPr id="21" name="Picture 20">
            <a:extLst>
              <a:ext uri="{FF2B5EF4-FFF2-40B4-BE49-F238E27FC236}">
                <a16:creationId xmlns:a16="http://schemas.microsoft.com/office/drawing/2014/main" id="{B59D9258-95DC-05A0-5B5D-D181F8C021CD}"/>
              </a:ext>
            </a:extLst>
          </p:cNvPr>
          <p:cNvPicPr>
            <a:picLocks noChangeAspect="1"/>
          </p:cNvPicPr>
          <p:nvPr/>
        </p:nvPicPr>
        <p:blipFill>
          <a:blip r:embed="rId5"/>
          <a:stretch>
            <a:fillRect/>
          </a:stretch>
        </p:blipFill>
        <p:spPr>
          <a:xfrm>
            <a:off x="1131301" y="2522345"/>
            <a:ext cx="4569687" cy="1277547"/>
          </a:xfrm>
          <a:prstGeom prst="rect">
            <a:avLst/>
          </a:prstGeom>
        </p:spPr>
      </p:pic>
      <p:pic>
        <p:nvPicPr>
          <p:cNvPr id="30" name="Picture 29">
            <a:extLst>
              <a:ext uri="{FF2B5EF4-FFF2-40B4-BE49-F238E27FC236}">
                <a16:creationId xmlns:a16="http://schemas.microsoft.com/office/drawing/2014/main" id="{88D686CB-AE70-17D1-2859-DF103612D75A}"/>
              </a:ext>
            </a:extLst>
          </p:cNvPr>
          <p:cNvPicPr>
            <a:picLocks noChangeAspect="1"/>
          </p:cNvPicPr>
          <p:nvPr/>
        </p:nvPicPr>
        <p:blipFill>
          <a:blip r:embed="rId6"/>
          <a:stretch>
            <a:fillRect/>
          </a:stretch>
        </p:blipFill>
        <p:spPr>
          <a:xfrm>
            <a:off x="1131300" y="478998"/>
            <a:ext cx="4569687" cy="1767520"/>
          </a:xfrm>
          <a:prstGeom prst="rect">
            <a:avLst/>
          </a:prstGeom>
        </p:spPr>
      </p:pic>
    </p:spTree>
    <p:extLst>
      <p:ext uri="{BB962C8B-B14F-4D97-AF65-F5344CB8AC3E}">
        <p14:creationId xmlns:p14="http://schemas.microsoft.com/office/powerpoint/2010/main" val="299876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88EE4-5CBB-D46F-CB9A-F7BA99E96C18}"/>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2E84BFE-6BA2-572C-159A-C601A374CE4D}"/>
              </a:ext>
            </a:extLst>
          </p:cNvPr>
          <p:cNvSpPr/>
          <p:nvPr/>
        </p:nvSpPr>
        <p:spPr>
          <a:xfrm>
            <a:off x="0" y="0"/>
            <a:ext cx="3718517"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sz="3600" dirty="0"/>
          </a:p>
        </p:txBody>
      </p:sp>
      <p:sp>
        <p:nvSpPr>
          <p:cNvPr id="2" name="Title 1">
            <a:extLst>
              <a:ext uri="{FF2B5EF4-FFF2-40B4-BE49-F238E27FC236}">
                <a16:creationId xmlns:a16="http://schemas.microsoft.com/office/drawing/2014/main" id="{BAC981B2-3820-237D-F137-C1F4E3A0DAB3}"/>
              </a:ext>
            </a:extLst>
          </p:cNvPr>
          <p:cNvSpPr>
            <a:spLocks noGrp="1"/>
          </p:cNvSpPr>
          <p:nvPr>
            <p:ph type="title"/>
          </p:nvPr>
        </p:nvSpPr>
        <p:spPr>
          <a:xfrm>
            <a:off x="305927" y="89103"/>
            <a:ext cx="3158844" cy="5571900"/>
          </a:xfrm>
        </p:spPr>
        <p:txBody>
          <a:bodyPr vert="horz" lIns="91440" tIns="45720" rIns="91440" bIns="45720" rtlCol="0" anchor="ctr">
            <a:normAutofit/>
          </a:bodyPr>
          <a:lstStyle/>
          <a:p>
            <a:r>
              <a:rPr lang="en-US" sz="2800" b="1" dirty="0">
                <a:solidFill>
                  <a:schemeClr val="tx1"/>
                </a:solidFill>
                <a:effectLst>
                  <a:outerShdw blurRad="508000" dist="381000" dir="5400000" algn="t" rotWithShape="0">
                    <a:prstClr val="black">
                      <a:alpha val="30000"/>
                    </a:prstClr>
                  </a:outerShdw>
                </a:effectLst>
                <a:latin typeface="Raleway" pitchFamily="2" charset="0"/>
                <a:cs typeface="Times New Roman"/>
              </a:rPr>
              <a:t>MARKER CLUSTER</a:t>
            </a:r>
          </a:p>
        </p:txBody>
      </p:sp>
      <p:cxnSp>
        <p:nvCxnSpPr>
          <p:cNvPr id="4" name="Straight Connector 3">
            <a:extLst>
              <a:ext uri="{FF2B5EF4-FFF2-40B4-BE49-F238E27FC236}">
                <a16:creationId xmlns:a16="http://schemas.microsoft.com/office/drawing/2014/main" id="{D30A46D0-8109-0042-F3AB-A3BC3EC9FB11}"/>
              </a:ext>
            </a:extLst>
          </p:cNvPr>
          <p:cNvCxnSpPr>
            <a:cxnSpLocks/>
          </p:cNvCxnSpPr>
          <p:nvPr/>
        </p:nvCxnSpPr>
        <p:spPr>
          <a:xfrm>
            <a:off x="436555" y="3564790"/>
            <a:ext cx="6014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0CA279AF-94A7-39C9-56DB-57E77EAE5967}"/>
              </a:ext>
            </a:extLst>
          </p:cNvPr>
          <p:cNvSpPr txBox="1">
            <a:spLocks/>
          </p:cNvSpPr>
          <p:nvPr/>
        </p:nvSpPr>
        <p:spPr>
          <a:xfrm>
            <a:off x="253745" y="3914768"/>
            <a:ext cx="3211026" cy="806815"/>
          </a:xfrm>
          <a:prstGeom prst="rect">
            <a:avLst/>
          </a:prstGeom>
        </p:spPr>
        <p:txBody>
          <a:bodyPr spcFirstLastPara="1"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Aft>
                <a:spcPts val="600"/>
              </a:spcAft>
            </a:pPr>
            <a:r>
              <a:rPr lang="en-US" sz="1400" dirty="0">
                <a:latin typeface="Raleway" pitchFamily="2" charset="0"/>
              </a:rPr>
              <a:t>Visualized an interactive map using Folium, allowing us to explore different areas and see detailed information about the collisions.</a:t>
            </a:r>
          </a:p>
        </p:txBody>
      </p:sp>
      <p:sp>
        <p:nvSpPr>
          <p:cNvPr id="14" name="Rectangle 13">
            <a:extLst>
              <a:ext uri="{FF2B5EF4-FFF2-40B4-BE49-F238E27FC236}">
                <a16:creationId xmlns:a16="http://schemas.microsoft.com/office/drawing/2014/main" id="{F2E8DED2-94EB-6C58-74FB-5125E8C7C0D6}"/>
              </a:ext>
            </a:extLst>
          </p:cNvPr>
          <p:cNvSpPr/>
          <p:nvPr/>
        </p:nvSpPr>
        <p:spPr>
          <a:xfrm>
            <a:off x="5280948" y="5556112"/>
            <a:ext cx="5153009" cy="68140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4EAAA82-C2F9-C5BB-D5D5-99D2ED57AC4A}"/>
              </a:ext>
            </a:extLst>
          </p:cNvPr>
          <p:cNvSpPr txBox="1">
            <a:spLocks/>
          </p:cNvSpPr>
          <p:nvPr/>
        </p:nvSpPr>
        <p:spPr>
          <a:xfrm>
            <a:off x="5280948" y="5675182"/>
            <a:ext cx="5345573" cy="806815"/>
          </a:xfrm>
          <a:prstGeom prst="rect">
            <a:avLst/>
          </a:prstGeom>
        </p:spPr>
        <p:txBody>
          <a:bodyPr spcFirstLastPara="1"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Aft>
                <a:spcPts val="600"/>
              </a:spcAft>
            </a:pPr>
            <a:r>
              <a:rPr lang="en-US" sz="1400" dirty="0">
                <a:solidFill>
                  <a:schemeClr val="bg1"/>
                </a:solidFill>
                <a:latin typeface="Raleway" pitchFamily="2" charset="0"/>
              </a:rPr>
              <a:t>Collision locations plotted as circles (size = number of injuries) </a:t>
            </a:r>
          </a:p>
          <a:p>
            <a:pPr>
              <a:spcAft>
                <a:spcPts val="600"/>
              </a:spcAft>
            </a:pPr>
            <a:r>
              <a:rPr lang="en-US" sz="1400" dirty="0">
                <a:solidFill>
                  <a:schemeClr val="bg1"/>
                </a:solidFill>
                <a:latin typeface="Raleway" pitchFamily="2" charset="0"/>
              </a:rPr>
              <a:t>Popups displaying location, injuries, and other details </a:t>
            </a:r>
          </a:p>
          <a:p>
            <a:pPr>
              <a:spcAft>
                <a:spcPts val="600"/>
              </a:spcAft>
            </a:pPr>
            <a:r>
              <a:rPr lang="en-US" sz="1400" dirty="0">
                <a:solidFill>
                  <a:schemeClr val="bg1"/>
                </a:solidFill>
                <a:latin typeface="Raleway" pitchFamily="2" charset="0"/>
              </a:rPr>
              <a:t>Ability to explore different areas, zoom in/out </a:t>
            </a:r>
          </a:p>
          <a:p>
            <a:pPr>
              <a:spcAft>
                <a:spcPts val="600"/>
              </a:spcAft>
            </a:pPr>
            <a:endParaRPr lang="en-US" sz="1400" dirty="0">
              <a:solidFill>
                <a:schemeClr val="bg1"/>
              </a:solidFill>
              <a:latin typeface="Raleway" pitchFamily="2" charset="0"/>
            </a:endParaRPr>
          </a:p>
        </p:txBody>
      </p:sp>
      <p:pic>
        <p:nvPicPr>
          <p:cNvPr id="11" name="Picture 10">
            <a:extLst>
              <a:ext uri="{FF2B5EF4-FFF2-40B4-BE49-F238E27FC236}">
                <a16:creationId xmlns:a16="http://schemas.microsoft.com/office/drawing/2014/main" id="{B7332CA7-60FB-388C-C821-A71A7C01288F}"/>
              </a:ext>
            </a:extLst>
          </p:cNvPr>
          <p:cNvPicPr>
            <a:picLocks noChangeAspect="1"/>
          </p:cNvPicPr>
          <p:nvPr/>
        </p:nvPicPr>
        <p:blipFill>
          <a:blip r:embed="rId2"/>
          <a:stretch>
            <a:fillRect/>
          </a:stretch>
        </p:blipFill>
        <p:spPr>
          <a:xfrm>
            <a:off x="4436497" y="1192502"/>
            <a:ext cx="5997460" cy="3528366"/>
          </a:xfrm>
          <a:prstGeom prst="rect">
            <a:avLst/>
          </a:prstGeom>
        </p:spPr>
      </p:pic>
      <p:sp>
        <p:nvSpPr>
          <p:cNvPr id="13" name="TextBox 12">
            <a:extLst>
              <a:ext uri="{FF2B5EF4-FFF2-40B4-BE49-F238E27FC236}">
                <a16:creationId xmlns:a16="http://schemas.microsoft.com/office/drawing/2014/main" id="{E902751A-9CC7-6D0E-31A0-AC2D0356681B}"/>
              </a:ext>
            </a:extLst>
          </p:cNvPr>
          <p:cNvSpPr txBox="1"/>
          <p:nvPr/>
        </p:nvSpPr>
        <p:spPr>
          <a:xfrm>
            <a:off x="4024444" y="488202"/>
            <a:ext cx="3307662" cy="954107"/>
          </a:xfrm>
          <a:prstGeom prst="rect">
            <a:avLst/>
          </a:prstGeom>
          <a:noFill/>
        </p:spPr>
        <p:txBody>
          <a:bodyPr wrap="square">
            <a:spAutoFit/>
          </a:bodyPr>
          <a:lstStyle/>
          <a:p>
            <a:r>
              <a:rPr lang="en-US" sz="2800" b="1" dirty="0">
                <a:solidFill>
                  <a:schemeClr val="tx1"/>
                </a:solidFill>
                <a:effectLst>
                  <a:outerShdw blurRad="508000" dist="381000" dir="5400000" algn="t" rotWithShape="0">
                    <a:prstClr val="black">
                      <a:alpha val="30000"/>
                    </a:prstClr>
                  </a:outerShdw>
                </a:effectLst>
                <a:latin typeface="Raleway" pitchFamily="2" charset="0"/>
                <a:cs typeface="Times New Roman"/>
              </a:rPr>
              <a:t>INTERACTIVE MAPS</a:t>
            </a:r>
            <a:endParaRPr lang="en-US" sz="2800" dirty="0"/>
          </a:p>
        </p:txBody>
      </p:sp>
    </p:spTree>
    <p:extLst>
      <p:ext uri="{BB962C8B-B14F-4D97-AF65-F5344CB8AC3E}">
        <p14:creationId xmlns:p14="http://schemas.microsoft.com/office/powerpoint/2010/main" val="305100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ppt_x</p:attrName>
                                        </p:attrNameLst>
                                      </p:cBhvr>
                                      <p:tavLst>
                                        <p:tav tm="0">
                                          <p:val>
                                            <p:strVal val="#ppt_x"/>
                                          </p:val>
                                        </p:tav>
                                        <p:tav tm="100000">
                                          <p:val>
                                            <p:strVal val="#ppt_x"/>
                                          </p:val>
                                        </p:tav>
                                      </p:tavLst>
                                    </p:anim>
                                    <p:anim calcmode="lin" valueType="num">
                                      <p:cBhvr>
                                        <p:cTn id="9" dur="1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081F72-48DF-66B1-36BD-E843F0571A54}"/>
              </a:ext>
            </a:extLst>
          </p:cNvPr>
          <p:cNvSpPr/>
          <p:nvPr/>
        </p:nvSpPr>
        <p:spPr>
          <a:xfrm>
            <a:off x="0" y="1"/>
            <a:ext cx="12192000" cy="184721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sz="3600" dirty="0"/>
          </a:p>
        </p:txBody>
      </p:sp>
      <p:sp>
        <p:nvSpPr>
          <p:cNvPr id="2" name="TextBox 1">
            <a:extLst>
              <a:ext uri="{FF2B5EF4-FFF2-40B4-BE49-F238E27FC236}">
                <a16:creationId xmlns:a16="http://schemas.microsoft.com/office/drawing/2014/main" id="{34B5A121-59F8-012E-24F5-28EE5ED349D6}"/>
              </a:ext>
            </a:extLst>
          </p:cNvPr>
          <p:cNvSpPr txBox="1"/>
          <p:nvPr/>
        </p:nvSpPr>
        <p:spPr>
          <a:xfrm>
            <a:off x="1230728" y="2102308"/>
            <a:ext cx="9729751" cy="4524315"/>
          </a:xfrm>
          <a:prstGeom prst="rect">
            <a:avLst/>
          </a:prstGeom>
          <a:noFill/>
        </p:spPr>
        <p:txBody>
          <a:bodyPr wrap="square" rtlCol="0">
            <a:spAutoFit/>
          </a:bodyPr>
          <a:lstStyle/>
          <a:p>
            <a:pPr lvl="0"/>
            <a:r>
              <a:rPr lang="en-US" sz="1800" dirty="0">
                <a:latin typeface="Raleway" pitchFamily="2" charset="0"/>
              </a:rPr>
              <a:t>Based on the findings from the temporal and spatial analyses, here are potential interventions:</a:t>
            </a:r>
          </a:p>
          <a:p>
            <a:pPr lvl="0"/>
            <a:endParaRPr lang="en-US" sz="1800" dirty="0">
              <a:latin typeface="Raleway" pitchFamily="2" charset="0"/>
            </a:endParaRPr>
          </a:p>
          <a:p>
            <a:pPr marL="342900" lvl="0" indent="-342900">
              <a:buAutoNum type="arabicPeriod"/>
            </a:pPr>
            <a:r>
              <a:rPr lang="en-US" sz="1800" dirty="0">
                <a:latin typeface="Raleway" pitchFamily="2" charset="0"/>
              </a:rPr>
              <a:t>In areas and times identified with high collision rates, improving street lighting and clearer signage can help reduce accidents, especially during evening or early morning hours when visibility might be poor.</a:t>
            </a:r>
          </a:p>
          <a:p>
            <a:pPr marL="342900" lvl="0" indent="-342900">
              <a:buAutoNum type="arabicPeriod"/>
            </a:pPr>
            <a:endParaRPr lang="en-US" sz="1800" dirty="0">
              <a:latin typeface="Raleway" pitchFamily="2" charset="0"/>
            </a:endParaRPr>
          </a:p>
          <a:p>
            <a:pPr marL="342900" lvl="0" indent="-342900">
              <a:buAutoNum type="arabicPeriod"/>
            </a:pPr>
            <a:r>
              <a:rPr lang="en-US" sz="1800" dirty="0">
                <a:latin typeface="Raleway" pitchFamily="2" charset="0"/>
              </a:rPr>
              <a:t>In high-collision areas, reevaluating traffic light timing, adding roundabouts, or redesigning intersections might reduce bottlenecks and collision points.</a:t>
            </a:r>
          </a:p>
          <a:p>
            <a:pPr marL="342900" lvl="0" indent="-342900">
              <a:buAutoNum type="arabicPeriod"/>
            </a:pPr>
            <a:endParaRPr lang="en-US" sz="1800" dirty="0">
              <a:latin typeface="Raleway" pitchFamily="2" charset="0"/>
            </a:endParaRPr>
          </a:p>
          <a:p>
            <a:pPr marL="342900" lvl="0" indent="-342900">
              <a:buAutoNum type="arabicPeriod"/>
            </a:pPr>
            <a:r>
              <a:rPr lang="en-US" sz="1800" dirty="0">
                <a:latin typeface="Raleway" pitchFamily="2" charset="0"/>
              </a:rPr>
              <a:t>Focused on times and locations of high risk, these campaigns could educate drivers about potential dangers and encourage safer driving practices.</a:t>
            </a:r>
          </a:p>
          <a:p>
            <a:pPr marL="342900" lvl="0" indent="-342900">
              <a:buAutoNum type="arabicPeriod"/>
            </a:pPr>
            <a:endParaRPr lang="en-US" sz="1800" dirty="0">
              <a:latin typeface="Raleway" pitchFamily="2" charset="0"/>
            </a:endParaRPr>
          </a:p>
          <a:p>
            <a:pPr marL="342900" lvl="0" indent="-342900">
              <a:buAutoNum type="arabicPeriod"/>
            </a:pPr>
            <a:r>
              <a:rPr lang="en-US" sz="1800" dirty="0">
                <a:latin typeface="Raleway" pitchFamily="2" charset="0"/>
              </a:rPr>
              <a:t>Targeting enforcement efforts (like speed traps or DUI checkpoints) during peak times for accidents could deter risky behavior.</a:t>
            </a:r>
          </a:p>
          <a:p>
            <a:pPr lvl="0"/>
            <a:endParaRPr lang="en-US" sz="1800" dirty="0">
              <a:latin typeface="Raleway" pitchFamily="2" charset="0"/>
            </a:endParaRPr>
          </a:p>
        </p:txBody>
      </p:sp>
      <p:sp>
        <p:nvSpPr>
          <p:cNvPr id="8" name="Title 5">
            <a:extLst>
              <a:ext uri="{FF2B5EF4-FFF2-40B4-BE49-F238E27FC236}">
                <a16:creationId xmlns:a16="http://schemas.microsoft.com/office/drawing/2014/main" id="{3A44491B-1B82-3050-62DA-1D13DDC1323C}"/>
              </a:ext>
            </a:extLst>
          </p:cNvPr>
          <p:cNvSpPr>
            <a:spLocks noGrp="1"/>
          </p:cNvSpPr>
          <p:nvPr>
            <p:ph type="title"/>
          </p:nvPr>
        </p:nvSpPr>
        <p:spPr>
          <a:xfrm>
            <a:off x="540148" y="559196"/>
            <a:ext cx="11110913" cy="629446"/>
          </a:xfrm>
        </p:spPr>
        <p:txBody>
          <a:bodyPr/>
          <a:lstStyle/>
          <a:p>
            <a:r>
              <a:rPr lang="en-US" sz="3600" b="1" dirty="0">
                <a:latin typeface="Raleway" pitchFamily="2" charset="0"/>
              </a:rPr>
              <a:t>CONCLUSION</a:t>
            </a:r>
          </a:p>
        </p:txBody>
      </p:sp>
    </p:spTree>
    <p:extLst>
      <p:ext uri="{BB962C8B-B14F-4D97-AF65-F5344CB8AC3E}">
        <p14:creationId xmlns:p14="http://schemas.microsoft.com/office/powerpoint/2010/main" val="4067217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75000">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2000" fill="hold"/>
                                            <p:tgtEl>
                                              <p:spTgt spid="2"/>
                                            </p:tgtEl>
                                            <p:attrNameLst>
                                              <p:attrName>ppt_x</p:attrName>
                                            </p:attrNameLst>
                                          </p:cBhvr>
                                          <p:tavLst>
                                            <p:tav tm="0">
                                              <p:val>
                                                <p:strVal val="1+#ppt_w/2"/>
                                              </p:val>
                                            </p:tav>
                                            <p:tav tm="100000">
                                              <p:val>
                                                <p:strVal val="#ppt_x"/>
                                              </p:val>
                                            </p:tav>
                                          </p:tavLst>
                                        </p:anim>
                                        <p:anim calcmode="lin" valueType="num" p14:bounceEnd="75000">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10091</TotalTime>
  <Words>481</Words>
  <Application>Microsoft Office PowerPoint</Application>
  <PresentationFormat>Widescreen</PresentationFormat>
  <Paragraphs>74</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Raleway</vt:lpstr>
      <vt:lpstr>Office Theme</vt:lpstr>
      <vt:lpstr>Exploratory Data Analysis</vt:lpstr>
      <vt:lpstr>PROJECT PROCESS</vt:lpstr>
      <vt:lpstr>PROJECT PROCESS</vt:lpstr>
      <vt:lpstr>Data Processing</vt:lpstr>
      <vt:lpstr>Map Visalization</vt:lpstr>
      <vt:lpstr>Map Aggregation</vt:lpstr>
      <vt:lpstr>MARKER CLUSTER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on  World Data</dc:title>
  <dc:creator>Ang Dorje Sherpa</dc:creator>
  <cp:lastModifiedBy>Blessing Austin-Gabriel</cp:lastModifiedBy>
  <cp:revision>11</cp:revision>
  <dcterms:created xsi:type="dcterms:W3CDTF">2023-10-05T01:47:30Z</dcterms:created>
  <dcterms:modified xsi:type="dcterms:W3CDTF">2024-05-04T20:58:20Z</dcterms:modified>
</cp:coreProperties>
</file>