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0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8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1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98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7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59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485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28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20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49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1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43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5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1A012-012A-4A15-85CF-8F6E8B20DCB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27DBD0-692D-41E9-A736-5706E162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3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DAAB-EA7D-48DE-B021-810B52817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CIT498 Final Project</a:t>
            </a:r>
            <a:br>
              <a:rPr lang="en-US" dirty="0"/>
            </a:br>
            <a:r>
              <a:rPr lang="en-US" dirty="0"/>
              <a:t>Status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2E3A-06C7-4C60-96E7-B90531B4A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Herb</a:t>
            </a:r>
          </a:p>
        </p:txBody>
      </p:sp>
    </p:spTree>
    <p:extLst>
      <p:ext uri="{BB962C8B-B14F-4D97-AF65-F5344CB8AC3E}">
        <p14:creationId xmlns:p14="http://schemas.microsoft.com/office/powerpoint/2010/main" val="127511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BC66-7671-4458-BF4D-8EEBF1AF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5518-8ED6-4000-BC69-E15A29BB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Provide United Mobile Homes with a more functional version of their “Rolling Hills Estates” subdomain</a:t>
            </a:r>
          </a:p>
          <a:p>
            <a:pPr lvl="1"/>
            <a:r>
              <a:rPr lang="en-US" dirty="0"/>
              <a:t>Provide the user with useful information about the community and employees</a:t>
            </a:r>
          </a:p>
          <a:p>
            <a:pPr lvl="1"/>
            <a:r>
              <a:rPr lang="en-US" dirty="0"/>
              <a:t>Introduce new features</a:t>
            </a:r>
          </a:p>
          <a:p>
            <a:pPr lvl="2"/>
            <a:r>
              <a:rPr lang="en-US" dirty="0"/>
              <a:t>About Us</a:t>
            </a:r>
          </a:p>
          <a:p>
            <a:pPr lvl="2"/>
            <a:r>
              <a:rPr lang="en-US" dirty="0"/>
              <a:t>Contact Us</a:t>
            </a:r>
          </a:p>
          <a:p>
            <a:pPr lvl="2"/>
            <a:r>
              <a:rPr lang="en-US" dirty="0"/>
              <a:t>Properties</a:t>
            </a:r>
          </a:p>
          <a:p>
            <a:pPr lvl="2"/>
            <a:r>
              <a:rPr lang="en-US" dirty="0"/>
              <a:t>Community Events</a:t>
            </a:r>
          </a:p>
          <a:p>
            <a:pPr lvl="2"/>
            <a:r>
              <a:rPr lang="en-US" dirty="0"/>
              <a:t>Resident Login</a:t>
            </a:r>
          </a:p>
          <a:p>
            <a:pPr lvl="2"/>
            <a:r>
              <a:rPr lang="en-US" dirty="0"/>
              <a:t>Maintenance Request</a:t>
            </a:r>
          </a:p>
          <a:p>
            <a:pPr lvl="2"/>
            <a:r>
              <a:rPr lang="en-US" dirty="0"/>
              <a:t>SMS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9978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09CF-B2BD-42DE-8CEF-9BA055C1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A2A6-3232-488C-9142-B30BDA69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Basic website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About 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Contact 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Properties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Community Events/Alerts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Draft documentation for community events/alerts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Create a table of resident and administrative keys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Basic login functionality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Draft documentation for login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1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0089-699D-4044-AEA1-1C700E7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AE2B-7322-4E1F-95E3-3A80EE8B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the “</a:t>
            </a:r>
            <a:r>
              <a:rPr lang="en-US" dirty="0" err="1"/>
              <a:t>reskeys</a:t>
            </a:r>
            <a:r>
              <a:rPr lang="en-US" dirty="0"/>
              <a:t>” table with the residents first name, last name, and email when an account is created</a:t>
            </a:r>
          </a:p>
          <a:p>
            <a:pPr lvl="1"/>
            <a:r>
              <a:rPr lang="en-US" dirty="0"/>
              <a:t>Row successfully inserts into users table, fails to update </a:t>
            </a:r>
            <a:r>
              <a:rPr lang="en-US" dirty="0" err="1"/>
              <a:t>reskeys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Reserve the ability to create community events for administrative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emails to residents once a community event is added</a:t>
            </a:r>
          </a:p>
        </p:txBody>
      </p:sp>
    </p:spTree>
    <p:extLst>
      <p:ext uri="{BB962C8B-B14F-4D97-AF65-F5344CB8AC3E}">
        <p14:creationId xmlns:p14="http://schemas.microsoft.com/office/powerpoint/2010/main" val="35261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B417-F072-46A6-BF30-9D75EBD7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Tasks and Timelines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AFFE-8DFC-4F14-8138-EFC4C39082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Develop the “Maintenance Request” subdomain using a format similar to “Contact Us”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 documentation for maintenance request subdomain </a:t>
            </a:r>
            <a:endParaRPr lang="en-US" b="1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Implement SMS notifications 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 documentation for SMS notifications </a:t>
            </a:r>
            <a:endParaRPr lang="en-US" b="1" dirty="0"/>
          </a:p>
          <a:p>
            <a:pPr marL="914400" lvl="1" indent="-457200">
              <a:buFont typeface="+mj-lt"/>
              <a:buAutoNum type="alphaUcPeriod"/>
            </a:pPr>
            <a:endParaRPr lang="en-US" b="1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Include the </a:t>
            </a:r>
            <a:r>
              <a:rPr lang="en-US" dirty="0" err="1"/>
              <a:t>RentManager</a:t>
            </a:r>
            <a:r>
              <a:rPr lang="en-US" dirty="0"/>
              <a:t> system for registered residents  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Final bug fixes and presentations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8A390-BEE7-41EB-8435-55BD0A1A17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b="1" dirty="0"/>
              <a:t>(7/1 – 7/14)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(7/11 – 7/14)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b="1" dirty="0"/>
              <a:t>(7/15 – 7/29)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(7/25 – 7/29)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b="1" dirty="0"/>
              <a:t>(7/29 – 7/30)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b="1" dirty="0"/>
              <a:t>(7/30 – 8/6)</a:t>
            </a:r>
          </a:p>
        </p:txBody>
      </p:sp>
    </p:spTree>
    <p:extLst>
      <p:ext uri="{BB962C8B-B14F-4D97-AF65-F5344CB8AC3E}">
        <p14:creationId xmlns:p14="http://schemas.microsoft.com/office/powerpoint/2010/main" val="1637709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107</TotalTime>
  <Words>221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Wingdings</vt:lpstr>
      <vt:lpstr>Organic</vt:lpstr>
      <vt:lpstr>CIT498 Final Project Status Report</vt:lpstr>
      <vt:lpstr>Project Goal</vt:lpstr>
      <vt:lpstr>Completed Tasks and Features</vt:lpstr>
      <vt:lpstr>Current Tasks</vt:lpstr>
      <vt:lpstr>Future Tasks and Timelines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CIT498 Final Project Status Report</dc:title>
  <dc:creator>Austin Herb</dc:creator>
  <cp:lastModifiedBy>Austin Herb</cp:lastModifiedBy>
  <cp:revision>4</cp:revision>
  <dcterms:created xsi:type="dcterms:W3CDTF">2019-06-27T18:49:58Z</dcterms:created>
  <dcterms:modified xsi:type="dcterms:W3CDTF">2019-06-27T20:37:05Z</dcterms:modified>
</cp:coreProperties>
</file>