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2" d="100"/>
          <a:sy n="42" d="100"/>
        </p:scale>
        <p:origin x="72" y="7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05/01/18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05/01/18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05/01/18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05/01/18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05/01/18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05/01/18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05/01/18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05/01/18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05/01/18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05/01/18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05/01/18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05/01/18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05/01/18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05/01/18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05/01/18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05/01/18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05/01/18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05/01/18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BA5CB-4203-4D1A-8BD0-A41C4A4CEB80}"/>
              </a:ext>
            </a:extLst>
          </p:cNvPr>
          <p:cNvSpPr>
            <a:spLocks noGrp="1"/>
          </p:cNvSpPr>
          <p:nvPr>
            <p:ph type="ctrTitle"/>
          </p:nvPr>
        </p:nvSpPr>
        <p:spPr/>
        <p:txBody>
          <a:bodyPr/>
          <a:lstStyle/>
          <a:p>
            <a:pPr algn="ctr"/>
            <a:r>
              <a:rPr lang="en-US" dirty="0"/>
              <a:t>Clicker Game</a:t>
            </a:r>
          </a:p>
        </p:txBody>
      </p:sp>
      <p:sp>
        <p:nvSpPr>
          <p:cNvPr id="3" name="Subtitle 2">
            <a:extLst>
              <a:ext uri="{FF2B5EF4-FFF2-40B4-BE49-F238E27FC236}">
                <a16:creationId xmlns:a16="http://schemas.microsoft.com/office/drawing/2014/main" id="{CF662C4B-7732-451E-A231-354889CC9DE1}"/>
              </a:ext>
            </a:extLst>
          </p:cNvPr>
          <p:cNvSpPr>
            <a:spLocks noGrp="1"/>
          </p:cNvSpPr>
          <p:nvPr>
            <p:ph type="subTitle" idx="1"/>
          </p:nvPr>
        </p:nvSpPr>
        <p:spPr/>
        <p:txBody>
          <a:bodyPr/>
          <a:lstStyle/>
          <a:p>
            <a:pPr algn="ctr"/>
            <a:r>
              <a:rPr lang="en-US" dirty="0"/>
              <a:t>Austin Krieger &amp; </a:t>
            </a:r>
            <a:r>
              <a:rPr lang="en-US" dirty="0" err="1"/>
              <a:t>quinton</a:t>
            </a:r>
            <a:r>
              <a:rPr lang="en-US" dirty="0"/>
              <a:t> </a:t>
            </a:r>
            <a:r>
              <a:rPr lang="en-US" dirty="0" err="1"/>
              <a:t>halliday</a:t>
            </a:r>
            <a:endParaRPr lang="en-US" dirty="0"/>
          </a:p>
        </p:txBody>
      </p:sp>
    </p:spTree>
    <p:extLst>
      <p:ext uri="{BB962C8B-B14F-4D97-AF65-F5344CB8AC3E}">
        <p14:creationId xmlns:p14="http://schemas.microsoft.com/office/powerpoint/2010/main" val="1889310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F7C95-A1A9-4384-8268-C3B21A8ACE5C}"/>
              </a:ext>
            </a:extLst>
          </p:cNvPr>
          <p:cNvSpPr>
            <a:spLocks noGrp="1"/>
          </p:cNvSpPr>
          <p:nvPr>
            <p:ph type="title"/>
          </p:nvPr>
        </p:nvSpPr>
        <p:spPr/>
        <p:txBody>
          <a:bodyPr/>
          <a:lstStyle/>
          <a:p>
            <a:pPr algn="ctr"/>
            <a:r>
              <a:rPr lang="en-US" dirty="0"/>
              <a:t>What does your program do?</a:t>
            </a:r>
          </a:p>
        </p:txBody>
      </p:sp>
      <p:sp>
        <p:nvSpPr>
          <p:cNvPr id="3" name="Content Placeholder 2">
            <a:extLst>
              <a:ext uri="{FF2B5EF4-FFF2-40B4-BE49-F238E27FC236}">
                <a16:creationId xmlns:a16="http://schemas.microsoft.com/office/drawing/2014/main" id="{38743F49-922D-4576-B564-EAAB41DE350F}"/>
              </a:ext>
            </a:extLst>
          </p:cNvPr>
          <p:cNvSpPr>
            <a:spLocks noGrp="1"/>
          </p:cNvSpPr>
          <p:nvPr>
            <p:ph idx="1"/>
          </p:nvPr>
        </p:nvSpPr>
        <p:spPr/>
        <p:txBody>
          <a:bodyPr/>
          <a:lstStyle/>
          <a:p>
            <a:r>
              <a:rPr lang="en-US" dirty="0"/>
              <a:t>Our program is an idle game made in Unity.</a:t>
            </a:r>
          </a:p>
          <a:p>
            <a:r>
              <a:rPr lang="en-US" dirty="0"/>
              <a:t>There are 3 bumpers on the screen that a bouncing ball must hit for you to earn cash, buttons on the bottom allow you to add more balls, upgrade the collection rate, and we even included an option to automate some upgrading.</a:t>
            </a:r>
          </a:p>
          <a:p>
            <a:r>
              <a:rPr lang="en-US" dirty="0"/>
              <a:t>There is no specified goals or win conditions, however there are five achievements that you can earn and the maximum amount of cash you can collect is roughly $18,446,744,073,709,551,615 (Unsigned 64-bit integer)</a:t>
            </a:r>
          </a:p>
        </p:txBody>
      </p:sp>
    </p:spTree>
    <p:extLst>
      <p:ext uri="{BB962C8B-B14F-4D97-AF65-F5344CB8AC3E}">
        <p14:creationId xmlns:p14="http://schemas.microsoft.com/office/powerpoint/2010/main" val="1497909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3F09-72BC-4CAA-97FA-A028AD92A11A}"/>
              </a:ext>
            </a:extLst>
          </p:cNvPr>
          <p:cNvSpPr>
            <a:spLocks noGrp="1"/>
          </p:cNvSpPr>
          <p:nvPr>
            <p:ph type="title"/>
          </p:nvPr>
        </p:nvSpPr>
        <p:spPr/>
        <p:txBody>
          <a:bodyPr/>
          <a:lstStyle/>
          <a:p>
            <a:r>
              <a:rPr lang="en-US" dirty="0"/>
              <a:t>How does your project connect to object-oriented design?</a:t>
            </a:r>
          </a:p>
        </p:txBody>
      </p:sp>
      <p:sp>
        <p:nvSpPr>
          <p:cNvPr id="3" name="Content Placeholder 2">
            <a:extLst>
              <a:ext uri="{FF2B5EF4-FFF2-40B4-BE49-F238E27FC236}">
                <a16:creationId xmlns:a16="http://schemas.microsoft.com/office/drawing/2014/main" id="{7B2C8DFB-7B3B-469C-BCC1-E1EEFE5640B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36876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98903-C655-46B8-984D-19E330892525}"/>
              </a:ext>
            </a:extLst>
          </p:cNvPr>
          <p:cNvSpPr>
            <a:spLocks noGrp="1"/>
          </p:cNvSpPr>
          <p:nvPr>
            <p:ph type="title"/>
          </p:nvPr>
        </p:nvSpPr>
        <p:spPr/>
        <p:txBody>
          <a:bodyPr/>
          <a:lstStyle/>
          <a:p>
            <a:pPr algn="ctr"/>
            <a:r>
              <a:rPr lang="en-US" dirty="0"/>
              <a:t>Demo</a:t>
            </a:r>
          </a:p>
        </p:txBody>
      </p:sp>
      <p:sp>
        <p:nvSpPr>
          <p:cNvPr id="3" name="Content Placeholder 2">
            <a:extLst>
              <a:ext uri="{FF2B5EF4-FFF2-40B4-BE49-F238E27FC236}">
                <a16:creationId xmlns:a16="http://schemas.microsoft.com/office/drawing/2014/main" id="{F9715DAC-64F2-4A7A-8D0A-75C8263FBEE8}"/>
              </a:ext>
            </a:extLst>
          </p:cNvPr>
          <p:cNvSpPr>
            <a:spLocks noGrp="1"/>
          </p:cNvSpPr>
          <p:nvPr>
            <p:ph idx="1"/>
          </p:nvPr>
        </p:nvSpPr>
        <p:spPr/>
        <p:txBody>
          <a:bodyPr/>
          <a:lstStyle/>
          <a:p>
            <a:r>
              <a:rPr lang="en-US" dirty="0"/>
              <a:t>Live? Never a good idea, but I don’t like downloading several different software packages to find one that works for screen capture.</a:t>
            </a:r>
          </a:p>
        </p:txBody>
      </p:sp>
    </p:spTree>
    <p:extLst>
      <p:ext uri="{BB962C8B-B14F-4D97-AF65-F5344CB8AC3E}">
        <p14:creationId xmlns:p14="http://schemas.microsoft.com/office/powerpoint/2010/main" val="65323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72559-8F6F-4275-8092-3500269F278C}"/>
              </a:ext>
            </a:extLst>
          </p:cNvPr>
          <p:cNvSpPr>
            <a:spLocks noGrp="1"/>
          </p:cNvSpPr>
          <p:nvPr>
            <p:ph type="title"/>
          </p:nvPr>
        </p:nvSpPr>
        <p:spPr/>
        <p:txBody>
          <a:bodyPr/>
          <a:lstStyle/>
          <a:p>
            <a:pPr algn="ctr"/>
            <a:r>
              <a:rPr lang="en-US" dirty="0"/>
              <a:t>What worked? What did not?</a:t>
            </a:r>
          </a:p>
        </p:txBody>
      </p:sp>
      <p:sp>
        <p:nvSpPr>
          <p:cNvPr id="3" name="Content Placeholder 2">
            <a:extLst>
              <a:ext uri="{FF2B5EF4-FFF2-40B4-BE49-F238E27FC236}">
                <a16:creationId xmlns:a16="http://schemas.microsoft.com/office/drawing/2014/main" id="{1C1094F9-9ABA-4F57-92B6-0A738DA6DEED}"/>
              </a:ext>
            </a:extLst>
          </p:cNvPr>
          <p:cNvSpPr>
            <a:spLocks noGrp="1"/>
          </p:cNvSpPr>
          <p:nvPr>
            <p:ph idx="1"/>
          </p:nvPr>
        </p:nvSpPr>
        <p:spPr/>
        <p:txBody>
          <a:bodyPr/>
          <a:lstStyle/>
          <a:p>
            <a:r>
              <a:rPr lang="en-US" dirty="0"/>
              <a:t>We were using a signed int32 for the cash values on the top but with our upgrades it would integer overflow and go from 2,147,483,647 to               -2,147,483,647 somewhat quickly. So we made it a “feature” not a bug by making an achievement for it. We then decided people should be able to make even more money and converted the variables to unsigned int64s, but left in the achievement for getting to the int32 overflow amount.</a:t>
            </a:r>
          </a:p>
        </p:txBody>
      </p:sp>
    </p:spTree>
    <p:extLst>
      <p:ext uri="{BB962C8B-B14F-4D97-AF65-F5344CB8AC3E}">
        <p14:creationId xmlns:p14="http://schemas.microsoft.com/office/powerpoint/2010/main" val="2082709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D733F-24F9-4F9B-B147-D7D81CDBFCA7}"/>
              </a:ext>
            </a:extLst>
          </p:cNvPr>
          <p:cNvSpPr>
            <a:spLocks noGrp="1"/>
          </p:cNvSpPr>
          <p:nvPr>
            <p:ph type="title"/>
          </p:nvPr>
        </p:nvSpPr>
        <p:spPr/>
        <p:txBody>
          <a:bodyPr/>
          <a:lstStyle/>
          <a:p>
            <a:pPr algn="ctr"/>
            <a:r>
              <a:rPr lang="en-US" dirty="0"/>
              <a:t>Questions?</a:t>
            </a:r>
          </a:p>
        </p:txBody>
      </p:sp>
      <p:sp>
        <p:nvSpPr>
          <p:cNvPr id="3" name="Content Placeholder 2">
            <a:extLst>
              <a:ext uri="{FF2B5EF4-FFF2-40B4-BE49-F238E27FC236}">
                <a16:creationId xmlns:a16="http://schemas.microsoft.com/office/drawing/2014/main" id="{1C1E7D7B-CEB8-4DB0-826A-688DBCB3734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11976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32</TotalTime>
  <Words>231</Words>
  <Application>Microsoft Office PowerPoint</Application>
  <PresentationFormat>Widescreen</PresentationFormat>
  <Paragraphs>12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Tw Cen MT</vt:lpstr>
      <vt:lpstr>Circuit</vt:lpstr>
      <vt:lpstr>Clicker Game</vt:lpstr>
      <vt:lpstr>What does your program do?</vt:lpstr>
      <vt:lpstr>How does your project connect to object-oriented design?</vt:lpstr>
      <vt:lpstr>Demo</vt:lpstr>
      <vt:lpstr>What worked? What did not?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Clicker Game</dc:title>
  <dc:creator>Austin Krieger</dc:creator>
  <cp:lastModifiedBy>Austin Krieger</cp:lastModifiedBy>
  <cp:revision>23</cp:revision>
  <dcterms:created xsi:type="dcterms:W3CDTF">2018-05-01T07:37:18Z</dcterms:created>
  <dcterms:modified xsi:type="dcterms:W3CDTF">2018-05-01T08:09:33Z</dcterms:modified>
</cp:coreProperties>
</file>