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5" r:id="rId4"/>
    <p:sldId id="266" r:id="rId5"/>
    <p:sldId id="267" r:id="rId6"/>
    <p:sldId id="283" r:id="rId7"/>
    <p:sldId id="296" r:id="rId8"/>
    <p:sldId id="297" r:id="rId9"/>
    <p:sldId id="298" r:id="rId10"/>
    <p:sldId id="299" r:id="rId11"/>
    <p:sldId id="304" r:id="rId12"/>
    <p:sldId id="278" r:id="rId13"/>
    <p:sldId id="285" r:id="rId14"/>
    <p:sldId id="284" r:id="rId15"/>
    <p:sldId id="279" r:id="rId16"/>
    <p:sldId id="280" r:id="rId17"/>
    <p:sldId id="294" r:id="rId18"/>
    <p:sldId id="295" r:id="rId19"/>
    <p:sldId id="300" r:id="rId20"/>
    <p:sldId id="301" r:id="rId21"/>
    <p:sldId id="311" r:id="rId22"/>
    <p:sldId id="302" r:id="rId23"/>
    <p:sldId id="310" r:id="rId24"/>
    <p:sldId id="303" r:id="rId25"/>
    <p:sldId id="305" r:id="rId26"/>
    <p:sldId id="258" r:id="rId27"/>
    <p:sldId id="306" r:id="rId28"/>
    <p:sldId id="312" r:id="rId29"/>
    <p:sldId id="309" r:id="rId30"/>
    <p:sldId id="308" r:id="rId31"/>
    <p:sldId id="259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BUILD</a:t>
          </a:r>
          <a:endParaRPr lang="zh-TW" altLang="en-US" sz="36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SHIP</a:t>
          </a:r>
          <a:endParaRPr lang="zh-TW" altLang="en-US" sz="36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RUN</a:t>
          </a:r>
          <a:endParaRPr lang="zh-TW" altLang="en-US" sz="36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smtClean="0">
                <a:solidFill>
                  <a:srgbClr val="FF0000"/>
                </a:solidFill>
              </a:rPr>
              <a:t>C</a:t>
            </a:r>
            <a:r>
              <a:rPr lang="en-US" altLang="zh-TW" smtClean="0"/>
              <a:t>ontainer"</a:t>
            </a:r>
            <a:br>
              <a:rPr lang="en-US" altLang="zh-TW" smtClean="0"/>
            </a:br>
            <a:r>
              <a:rPr lang="en-US" altLang="zh-TW" sz="9600" smtClean="0">
                <a:solidFill>
                  <a:srgbClr val="FF0000"/>
                </a:solidFill>
              </a:rPr>
              <a:t>D</a:t>
            </a:r>
            <a:r>
              <a:rPr lang="en-US" altLang="zh-TW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zh-TW" altLang="en-US" dirty="0" smtClean="0"/>
              <a:t>吳剛志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2017/08/17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737360"/>
            <a:ext cx="11277602" cy="133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-0.874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參考資訊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博</a:t>
            </a:r>
            <a:r>
              <a:rPr lang="zh-TW" altLang="en-US" sz="3200" b="1" dirty="0"/>
              <a:t>裕</a:t>
            </a:r>
            <a:r>
              <a:rPr lang="zh-TW" altLang="en-US" sz="3200" b="1" dirty="0" smtClean="0"/>
              <a:t>科技 </a:t>
            </a:r>
            <a:r>
              <a:rPr lang="en-US" altLang="zh-TW" sz="3200" b="1" dirty="0" smtClean="0"/>
              <a:t>–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Chief Architect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現任</a:t>
            </a:r>
            <a:r>
              <a:rPr lang="zh-TW" altLang="en-US" sz="3200" b="1" dirty="0"/>
              <a:t> </a:t>
            </a:r>
            <a:r>
              <a:rPr lang="en-US" altLang="zh-TW" sz="3200" b="1" dirty="0" smtClean="0"/>
              <a:t>Microsoft MVP</a:t>
            </a:r>
            <a:r>
              <a:rPr lang="en-US" altLang="zh-TW" sz="3200" b="1" dirty="0" smtClean="0"/>
              <a:t>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</a:t>
            </a:r>
            <a:r>
              <a:rPr lang="zh-TW" altLang="en-US" sz="3200" b="1" dirty="0" smtClean="0"/>
              <a:t>德魯的部落</a:t>
            </a:r>
            <a:r>
              <a:rPr lang="zh-TW" altLang="en-US" sz="3200" b="1" dirty="0" smtClean="0"/>
              <a:t>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20" idx="2"/>
          </p:cNvCxnSpPr>
          <p:nvPr/>
        </p:nvCxnSpPr>
        <p:spPr>
          <a:xfrm>
            <a:off x="837565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70890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77520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70510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057400" y="2463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</p:cNvCxnSpPr>
          <p:nvPr/>
        </p:nvCxnSpPr>
        <p:spPr>
          <a:xfrm>
            <a:off x="10843749" y="3380463"/>
            <a:ext cx="0" cy="210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/>
          <p:cNvCxnSpPr/>
          <p:nvPr/>
        </p:nvCxnSpPr>
        <p:spPr>
          <a:xfrm>
            <a:off x="5524500" y="1484391"/>
            <a:ext cx="0" cy="400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29390"/>
            <a:ext cx="10388600" cy="102794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</a:t>
            </a:r>
            <a:r>
              <a:rPr lang="en-US" altLang="zh-TW" dirty="0" smtClean="0"/>
              <a:t>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3425"/>
            <a:ext cx="10515598" cy="62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8" y="961901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的建置測試環境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的部署到正式環境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Load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/>
              <a:t>?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6050275" y="1737359"/>
            <a:ext cx="5368632" cy="2894017"/>
          </a:xfrm>
          <a:prstGeom prst="cloudCallout">
            <a:avLst>
              <a:gd name="adj1" fmla="val -30787"/>
              <a:gd name="adj2" fmla="val 59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的組態下，執行是否正確</a:t>
            </a:r>
            <a:r>
              <a:rPr lang="en-US" altLang="zh-TW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容器化的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Machine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4191</TotalTime>
  <Words>532</Words>
  <Application>Microsoft Office PowerPoint</Application>
  <PresentationFormat>寬螢幕</PresentationFormat>
  <Paragraphs>204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Franklin Gothic Book</vt:lpstr>
      <vt:lpstr>微軟正黑體</vt:lpstr>
      <vt:lpstr>新細明體</vt:lpstr>
      <vt:lpstr>Arial</vt:lpstr>
      <vt:lpstr>Calibri</vt:lpstr>
      <vt:lpstr>Franklin Gothic Medium</vt:lpstr>
      <vt:lpstr>Wingdings</vt:lpstr>
      <vt:lpstr>回顧</vt:lpstr>
      <vt:lpstr>"Container" Driven Development</vt:lpstr>
      <vt:lpstr>安德魯是誰?</vt:lpstr>
      <vt:lpstr>開發範例: IP2C.NET Service</vt:lpstr>
      <vt:lpstr>傳統的開發方式…</vt:lpstr>
      <vt:lpstr>碰到的困難…</vt:lpstr>
      <vt:lpstr>Unit Test Web API 的困擾…</vt:lpstr>
      <vt:lpstr>容器化的封裝</vt:lpstr>
      <vt:lpstr>如何封裝 web application?</vt:lpstr>
      <vt:lpstr>Dockerfile Sample: IP2C.WebAPI</vt:lpstr>
      <vt:lpstr>如何封裝 Job / Windows Service?</vt:lpstr>
      <vt:lpstr>Dockerfile Sample: IP2C.Worker</vt:lpstr>
      <vt:lpstr>容器化的部署</vt:lpstr>
      <vt:lpstr>PowerPoint 簡報</vt:lpstr>
      <vt:lpstr>DEMO: Local DEV-Environment</vt:lpstr>
      <vt:lpstr>Docker-Compose.yml (example)</vt:lpstr>
      <vt:lpstr>DEMO: Production (@Azure)</vt:lpstr>
      <vt:lpstr>PowerPoint 簡報</vt:lpstr>
      <vt:lpstr>PowerPoint 簡報</vt:lpstr>
      <vt:lpstr>參考資訊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29</cp:revision>
  <dcterms:created xsi:type="dcterms:W3CDTF">2017-08-10T14:27:41Z</dcterms:created>
  <dcterms:modified xsi:type="dcterms:W3CDTF">2017-08-13T12:19:18Z</dcterms:modified>
</cp:coreProperties>
</file>