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9" r:id="rId5"/>
    <p:sldId id="273" r:id="rId6"/>
    <p:sldId id="277" r:id="rId7"/>
    <p:sldId id="264" r:id="rId8"/>
    <p:sldId id="268" r:id="rId9"/>
    <p:sldId id="275" r:id="rId10"/>
    <p:sldId id="276" r:id="rId11"/>
    <p:sldId id="279" r:id="rId12"/>
    <p:sldId id="278" r:id="rId13"/>
    <p:sldId id="280" r:id="rId14"/>
    <p:sldId id="272" r:id="rId15"/>
    <p:sldId id="267" r:id="rId16"/>
    <p:sldId id="265" r:id="rId17"/>
    <p:sldId id="270" r:id="rId18"/>
    <p:sldId id="26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779"/>
    <a:srgbClr val="9FE4A6"/>
    <a:srgbClr val="C62A71"/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01" y="12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Zir5Ij1M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971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Monitoring Tools 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大亂鬥 </a:t>
            </a:r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Consul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8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研發處 資深總監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Andrew Wu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DFCFA0-2895-4019-86D1-7480719D53B5}"/>
              </a:ext>
            </a:extLst>
          </p:cNvPr>
          <p:cNvSpPr txBox="1"/>
          <p:nvPr/>
        </p:nvSpPr>
        <p:spPr>
          <a:xfrm>
            <a:off x="7639569" y="6150812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May 26, 2018</a:t>
            </a:r>
            <a:endParaRPr lang="zh-TW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Integration: Consul-Template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459" y="6488668"/>
            <a:ext cx="608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https://www.hashicorp.com/blog/introducing-consul-template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1268183"/>
            <a:ext cx="6094879" cy="51673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60" y="1268183"/>
            <a:ext cx="8280056" cy="6250547"/>
          </a:xfrm>
          <a:prstGeom prst="rect">
            <a:avLst/>
          </a:prstGeom>
        </p:spPr>
      </p:pic>
      <p:pic>
        <p:nvPicPr>
          <p:cNvPr id="1026" name="Picture 2" descr="Introducing Consul Templ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85" y="5370577"/>
            <a:ext cx="2599671" cy="12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8281" y="6370522"/>
            <a:ext cx="508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https://www.consul.io/api/agent.html#view-metrics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" y="230217"/>
            <a:ext cx="8900322" cy="61948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78" y="121995"/>
            <a:ext cx="5276850" cy="123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Consul health and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/>
              <a:t>Datadog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1062" y="6316021"/>
            <a:ext cx="874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https://www.datadoghq.com/blog/monitor-consul-health-and-performance-with-datadog/</a:t>
            </a:r>
          </a:p>
        </p:txBody>
      </p:sp>
      <p:pic>
        <p:nvPicPr>
          <p:cNvPr id="3074" name="Picture 2" descr="https://datadog-prod.imgix.net/img/blog/monitor-consul-health-and-performance-with-datadog/default-dash1.png?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3" y="1686567"/>
            <a:ext cx="14237081" cy="77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tadog-prod.imgix.net/img/dd_logo_70x75.png?fm=png&amp;auto=format&amp;lossles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53" y="257817"/>
            <a:ext cx="1333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Question?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可否分享一些你畢生難忘的監控異常事件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你如何確認你設置的監控指標、告警條件是否正確？是否能正確用來識別服務為正常狀態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請問監控系統有再串接別的系統來達到自動化處理系統障礙的目標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如何有效的監控</a:t>
            </a:r>
            <a:r>
              <a:rPr lang="en-US" altLang="zh-TW" dirty="0"/>
              <a:t>API</a:t>
            </a:r>
            <a:r>
              <a:rPr lang="zh-TW" altLang="en-US" dirty="0"/>
              <a:t>運作情形，</a:t>
            </a:r>
            <a:r>
              <a:rPr lang="en-US" altLang="zh-TW" dirty="0"/>
              <a:t>API</a:t>
            </a:r>
            <a:r>
              <a:rPr lang="zh-TW" altLang="en-US" dirty="0"/>
              <a:t>端開發是否有需要對應的處理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如果針對於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zh-TW" altLang="en-US" dirty="0"/>
              <a:t>的環境，內部的</a:t>
            </a:r>
            <a:r>
              <a:rPr lang="en-US" altLang="zh-TW" dirty="0" err="1"/>
              <a:t>ip</a:t>
            </a:r>
            <a:r>
              <a:rPr lang="zh-TW" altLang="en-US" dirty="0"/>
              <a:t>是不固定的，有何方法進行自動發現並監控呢？當該服務不存在時，又有何方法能從 </a:t>
            </a:r>
            <a:r>
              <a:rPr lang="en-US" altLang="zh-TW" dirty="0" err="1"/>
              <a:t>dasboard</a:t>
            </a:r>
            <a:r>
              <a:rPr lang="en-US" altLang="zh-TW" dirty="0"/>
              <a:t> </a:t>
            </a:r>
            <a:r>
              <a:rPr lang="zh-TW" altLang="en-US" dirty="0"/>
              <a:t>上自動消失呢？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50569" y="4699167"/>
            <a:ext cx="10040233" cy="1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50569" y="4135995"/>
            <a:ext cx="10040233" cy="41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Detection &amp; </a:t>
            </a:r>
            <a:r>
              <a:rPr lang="en-US" dirty="0" err="1" smtClean="0"/>
              <a:t>Diagnoistic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150569" y="3288206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150569" y="2431571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(</a:t>
            </a:r>
            <a:r>
              <a:rPr lang="en-US" dirty="0" err="1" smtClean="0"/>
              <a:t>Diagnoistic</a:t>
            </a:r>
            <a:r>
              <a:rPr lang="en-US" dirty="0" smtClean="0"/>
              <a:t>) Yourself &amp;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RIP:</a:t>
            </a:r>
            <a:r>
              <a:rPr lang="zh-TW" altLang="en-US" dirty="0" smtClean="0"/>
              <a:t> 復興航空 </a:t>
            </a:r>
            <a:r>
              <a:rPr lang="en-US" altLang="zh-TW" dirty="0" smtClean="0"/>
              <a:t>235</a:t>
            </a:r>
            <a:r>
              <a:rPr lang="zh-TW" altLang="en-US" dirty="0" smtClean="0"/>
              <a:t> 班機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6" y="850793"/>
            <a:ext cx="11039856" cy="5171117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234781" y="3216548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6214085" y="2744209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2647319" y="2586763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3822111" y="3531441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2175" y="6194909"/>
            <a:ext cx="472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www.youtube.com/watch?v=j5Zir5Ij1Mg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0" y="565591"/>
            <a:ext cx="10215847" cy="5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Architecture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After Alert?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監控的目的，是為了及時判定系統狀況並且提供警訊</a:t>
            </a:r>
            <a:endParaRPr lang="en-US" altLang="zh-TW" dirty="0" smtClean="0"/>
          </a:p>
          <a:p>
            <a:r>
              <a:rPr lang="zh-TW" altLang="en-US" dirty="0" smtClean="0"/>
              <a:t>收到警訊後，應該要立即通知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相關人員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處理</a:t>
            </a:r>
            <a:r>
              <a:rPr lang="en-US" altLang="zh-TW" dirty="0" smtClean="0"/>
              <a:t>…</a:t>
            </a:r>
            <a:endParaRPr 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50937"/>
            <a:ext cx="55816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 &amp; Service Discovery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56" y="341501"/>
            <a:ext cx="6705413" cy="6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82" y="4759887"/>
            <a:ext cx="1470212" cy="52873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5032188" y="2133600"/>
            <a:ext cx="2635624" cy="2330824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07728" y="3066625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Heartbeats</a:t>
            </a:r>
            <a:endParaRPr 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325035" y="2468282"/>
            <a:ext cx="2629647" cy="2291605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61896" y="403429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535" r="15402"/>
          <a:stretch/>
        </p:blipFill>
        <p:spPr>
          <a:xfrm>
            <a:off x="-18288" y="793895"/>
            <a:ext cx="12222480" cy="5353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8576" y="3547872"/>
            <a:ext cx="10698480" cy="1993392"/>
          </a:xfrm>
          <a:prstGeom prst="rect">
            <a:avLst/>
          </a:prstGeom>
          <a:solidFill>
            <a:srgbClr val="C6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5153" y="6406776"/>
            <a:ext cx="237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https://www.consul.io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61365" y="5440421"/>
            <a:ext cx="47512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44800" y="1488141"/>
            <a:ext cx="5331012" cy="519953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3962400" y="5191722"/>
            <a:ext cx="3442447" cy="491902"/>
          </a:xfrm>
          <a:prstGeom prst="roundRect">
            <a:avLst>
              <a:gd name="adj" fmla="val 0"/>
            </a:avLst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Discovery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9059" y="2480235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39059" y="3472329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39059" y="4440517"/>
            <a:ext cx="1488141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920566" y="2382128"/>
            <a:ext cx="3484282" cy="2137239"/>
          </a:xfrm>
          <a:prstGeom prst="roundRect">
            <a:avLst>
              <a:gd name="adj" fmla="val 55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107765" y="2360706"/>
            <a:ext cx="854635" cy="854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059953" y="3328436"/>
            <a:ext cx="902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107765" y="3729318"/>
            <a:ext cx="854635" cy="8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9" y="2913158"/>
            <a:ext cx="2868708" cy="10316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62400" y="4667624"/>
            <a:ext cx="3442447" cy="418352"/>
          </a:xfrm>
          <a:prstGeom prst="rect">
            <a:avLst/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Failure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Consul (Do)?</a:t>
            </a:r>
            <a:endParaRPr lang="en-US" dirty="0"/>
          </a:p>
        </p:txBody>
      </p:sp>
      <p:sp>
        <p:nvSpPr>
          <p:cNvPr id="6" name="向下箭號 5"/>
          <p:cNvSpPr/>
          <p:nvPr/>
        </p:nvSpPr>
        <p:spPr>
          <a:xfrm>
            <a:off x="6819152" y="5028045"/>
            <a:ext cx="537883" cy="4123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1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246</Words>
  <Application>Microsoft Office PowerPoint</Application>
  <PresentationFormat>寬螢幕</PresentationFormat>
  <Paragraphs>38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Monitoring Architecture</vt:lpstr>
      <vt:lpstr>Monitoring System</vt:lpstr>
      <vt:lpstr>Q: After Alert?</vt:lpstr>
      <vt:lpstr>Consul &amp; Service Discovery</vt:lpstr>
      <vt:lpstr>PowerPoint 簡報</vt:lpstr>
      <vt:lpstr>PowerPoint 簡報</vt:lpstr>
      <vt:lpstr>What Is Consul (Do)?</vt:lpstr>
      <vt:lpstr>Reference</vt:lpstr>
      <vt:lpstr>Integration: Consul-Template</vt:lpstr>
      <vt:lpstr>PowerPoint 簡報</vt:lpstr>
      <vt:lpstr>Monitor Consul health and performance with Datadog</vt:lpstr>
      <vt:lpstr>Question?</vt:lpstr>
      <vt:lpstr>PowerPoint 簡報</vt:lpstr>
      <vt:lpstr>RIP: 復興航空 235 班機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Andrew Wu</cp:lastModifiedBy>
  <cp:revision>79</cp:revision>
  <dcterms:created xsi:type="dcterms:W3CDTF">2017-08-21T09:50:28Z</dcterms:created>
  <dcterms:modified xsi:type="dcterms:W3CDTF">2018-05-24T18:20:54Z</dcterms:modified>
</cp:coreProperties>
</file>