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03450F-F495-45A7-A645-9343902C6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0592542-3359-434A-B10F-5ADAED851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920E8A-22D5-4D38-A7F1-88B674D9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B3AA-E5A7-4696-A970-F236A93BCC8E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512482-3FB6-4445-8333-0417A407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BD8D98-81DE-40C8-B0C7-EE5E0FC0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3DD8-76BF-4269-AE2E-708BECE5F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10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8314CE-BACC-4AD1-8CAA-DADDD576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172604-64C6-4745-9FD2-154C2B73E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611924-5E2F-4E45-97F6-828ACF5F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B3AA-E5A7-4696-A970-F236A93BCC8E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633D3A-F777-46D6-8B23-66F16E7B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121862-B72A-4C52-AB95-53E016F3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3DD8-76BF-4269-AE2E-708BECE5F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49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174DD88-FCEE-47EB-B548-2E6F87637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B8E83F-E12C-4C9F-9260-43FCA1AFB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476B29-7047-412B-A023-77C32FB0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B3AA-E5A7-4696-A970-F236A93BCC8E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951E52-8C38-4ADC-8E2E-BA801687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B21917-34D8-4940-A454-E6553982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3DD8-76BF-4269-AE2E-708BECE5F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4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7661E6-9F23-4C43-9F32-505DBBF0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619641-B967-4768-8BCD-ADAF96513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9C5876-F762-43AA-948A-6FEECDC0E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B3AA-E5A7-4696-A970-F236A93BCC8E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DA8289-E582-44A7-922B-7A6229973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46F67-3C6E-4C3D-A71A-F33F56F1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3DD8-76BF-4269-AE2E-708BECE5F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92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CAE74D-5408-42A2-9ED9-4DF9866C8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604D6C-D489-4FB6-B741-8A5BFC7E3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AABAF3-2141-47A0-B64A-89F1F4B8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B3AA-E5A7-4696-A970-F236A93BCC8E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D05D33-D94D-4BF4-A37E-6BE24C92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0B25FF-EC34-45F7-9A71-938C6C8B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3DD8-76BF-4269-AE2E-708BECE5F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87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BCDFF0-97D7-40E5-BFDE-65ED2806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D00135-096A-4DBD-BFD9-7E52CB3A5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A927E64-257B-4C84-B3C9-92E68CD17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B48050-F330-4CB3-8129-4EA92C17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B3AA-E5A7-4696-A970-F236A93BCC8E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9D0F5C-FC98-4E29-A6DC-F5F38359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BE6447-2090-4F90-846B-5FC7386F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3DD8-76BF-4269-AE2E-708BECE5F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24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4FF2C-134F-41B4-B743-61BEC638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0F0C09-0E0F-419C-A3AD-DAEAB8959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C3FE83-607D-47F3-A9A1-2985353BC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F94A1B7-1343-4257-B812-509C3F56B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AC32D8B-67C3-4785-B34A-6BEBF728E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D0117DC-9606-4995-9997-93643410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B3AA-E5A7-4696-A970-F236A93BCC8E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B114A74-62B7-4ABB-A6E8-C5B63AE6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FE4FF27-7920-42F1-9545-94034924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3DD8-76BF-4269-AE2E-708BECE5F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37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53CFBB-C9BD-444E-9928-016511F8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E634CA-CB0D-46E6-963D-E0CD6FC28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B3AA-E5A7-4696-A970-F236A93BCC8E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AF85081-8FE4-41A7-AFF0-94C84E7A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305CAC9-C85F-457C-8700-F9C24830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3DD8-76BF-4269-AE2E-708BECE5F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4087A43-72BB-4BFE-9B20-B45B0547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B3AA-E5A7-4696-A970-F236A93BCC8E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7C2A94F-8E4E-4736-B3C4-1F4E5974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F5D013-4FE2-4C21-89B5-C21315F0B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3DD8-76BF-4269-AE2E-708BECE5F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34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E333EA-26DD-4A62-9409-37324BAA4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E9FE93-A351-46AB-A9CB-8E73BDACF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A58F57-F232-4089-BABF-005E0D1A2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223D43-828D-40BC-9608-213EFBDD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B3AA-E5A7-4696-A970-F236A93BCC8E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8618D9-1E92-40B0-9AB3-018EB352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BBB556-C596-4309-8402-C8A04F35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3DD8-76BF-4269-AE2E-708BECE5F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7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B66E63-25D9-4913-B736-F1A3830D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EE23DEC-7644-4CDA-A041-D313F6035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DF42305-4C1D-4342-A370-E69E6D0B5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1B724A-29FC-4872-AFB1-FEF81130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B3AA-E5A7-4696-A970-F236A93BCC8E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BC8DFD-39FC-4A66-8F8B-E4AC4C3B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E2D7F8-C3C0-40DA-AF52-4DBDFBEB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3DD8-76BF-4269-AE2E-708BECE5F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7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8AD907B-E5BC-43CC-A5D9-1696347E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E4FD2A-2AC4-4B59-8DB5-5F67C9B83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8BB9BD-FBE1-4BC4-AD61-BDEBC479A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8B3AA-E5A7-4696-A970-F236A93BCC8E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D9362F-05A1-4EE6-A4F6-1FDE6B04B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913FF0-4262-4A23-8F45-1FA0D5633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D3DD8-76BF-4269-AE2E-708BECE5F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81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4C01CC-CCDB-47AE-8017-D332D208E0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655D79-107E-4FCB-B94D-BDBE74216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81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F58CF4-7D4D-41BC-84F8-D2D5E347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RPC:</a:t>
            </a:r>
            <a:r>
              <a:rPr lang="zh-TW" altLang="en-US" dirty="0"/>
              <a:t> </a:t>
            </a:r>
            <a:r>
              <a:rPr lang="en-US" altLang="zh-TW" dirty="0"/>
              <a:t>Remote Procedure Call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F19C59-2C7C-46E1-93DB-D2F6791F2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F952AA-2C1D-46A8-BA23-22B8A0A03E36}"/>
              </a:ext>
            </a:extLst>
          </p:cNvPr>
          <p:cNvSpPr/>
          <p:nvPr/>
        </p:nvSpPr>
        <p:spPr>
          <a:xfrm>
            <a:off x="838200" y="6127234"/>
            <a:ext cx="4551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http://dist-prog-book.com/chapter/1/rpc.html</a:t>
            </a:r>
          </a:p>
        </p:txBody>
      </p:sp>
      <p:pic>
        <p:nvPicPr>
          <p:cNvPr id="1026" name="Picture 2" descr="RPC in 10 Steps.">
            <a:extLst>
              <a:ext uri="{FF2B5EF4-FFF2-40B4-BE49-F238E27FC236}">
                <a16:creationId xmlns:a16="http://schemas.microsoft.com/office/drawing/2014/main" id="{A3E4C6EE-7B5F-4803-B599-9C708409E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963" y="1506022"/>
            <a:ext cx="6384636" cy="433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14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B6FB6B-0813-4D63-A378-888AFD23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Message 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BFACA2-A713-4C3C-A761-740FEBA50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0977AB-F2F8-4B6A-B0CF-8B296C85D8DD}"/>
              </a:ext>
            </a:extLst>
          </p:cNvPr>
          <p:cNvSpPr/>
          <p:nvPr/>
        </p:nvSpPr>
        <p:spPr>
          <a:xfrm>
            <a:off x="838200" y="6176963"/>
            <a:ext cx="88114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https://www.cloudamqp.com/blog/2014-12-03-what-is-message-queuing.html</a:t>
            </a:r>
          </a:p>
        </p:txBody>
      </p:sp>
      <p:pic>
        <p:nvPicPr>
          <p:cNvPr id="2050" name="Picture 2" descr="Message Queue Example">
            <a:extLst>
              <a:ext uri="{FF2B5EF4-FFF2-40B4-BE49-F238E27FC236}">
                <a16:creationId xmlns:a16="http://schemas.microsoft.com/office/drawing/2014/main" id="{FA1B2FE2-7BEC-4C1A-8851-918545C82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35" y="2162175"/>
            <a:ext cx="7733240" cy="379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11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D4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7" name="Picture 2" descr="http://img.pcstore.com.tw/~prod/M16787099_big.jpg?pimg=static&amp;P=1498177644">
            <a:extLst>
              <a:ext uri="{FF2B5EF4-FFF2-40B4-BE49-F238E27FC236}">
                <a16:creationId xmlns:a16="http://schemas.microsoft.com/office/drawing/2014/main" id="{337D4F6C-8649-48DD-89CC-37502E4BB1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381" y="1176793"/>
            <a:ext cx="4548146" cy="454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93251F6-489B-4774-BB4B-805F87C9BC78}"/>
              </a:ext>
            </a:extLst>
          </p:cNvPr>
          <p:cNvSpPr/>
          <p:nvPr/>
        </p:nvSpPr>
        <p:spPr>
          <a:xfrm>
            <a:off x="360600" y="6106803"/>
            <a:ext cx="5517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http://www.pcstore.com.tw/twbrother/M16787099.htm</a:t>
            </a:r>
          </a:p>
        </p:txBody>
      </p:sp>
    </p:spTree>
    <p:extLst>
      <p:ext uri="{BB962C8B-B14F-4D97-AF65-F5344CB8AC3E}">
        <p14:creationId xmlns:p14="http://schemas.microsoft.com/office/powerpoint/2010/main" val="325782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178A67-FC34-4262-A8F3-02824317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4C80F5-F4CF-45A8-A92B-F04B3D614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 descr="ãéè¡ æ«å° æéãçåçæå°çµæ">
            <a:extLst>
              <a:ext uri="{FF2B5EF4-FFF2-40B4-BE49-F238E27FC236}">
                <a16:creationId xmlns:a16="http://schemas.microsoft.com/office/drawing/2014/main" id="{957B9B22-7F0A-4F15-9941-B75AFFEAA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909763"/>
            <a:ext cx="4762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DB1023A-E5BF-4106-8ED8-D97C32451E18}"/>
              </a:ext>
            </a:extLst>
          </p:cNvPr>
          <p:cNvSpPr/>
          <p:nvPr/>
        </p:nvSpPr>
        <p:spPr>
          <a:xfrm>
            <a:off x="838200" y="5807631"/>
            <a:ext cx="5351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http://news.ifeng.com/a/20161229/50494665_0.shtml</a:t>
            </a:r>
          </a:p>
        </p:txBody>
      </p:sp>
    </p:spTree>
    <p:extLst>
      <p:ext uri="{BB962C8B-B14F-4D97-AF65-F5344CB8AC3E}">
        <p14:creationId xmlns:p14="http://schemas.microsoft.com/office/powerpoint/2010/main" val="305605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27D037-E85A-4B3C-90EF-5AED87D87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dirty="0"/>
              <a:t>好衰，為什麼我每次排隊都排到最慢的那列？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927DD6-2CE2-4072-833C-86A92C0BA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159A46-F65B-4348-A726-28EFEA9A3A48}"/>
              </a:ext>
            </a:extLst>
          </p:cNvPr>
          <p:cNvSpPr/>
          <p:nvPr/>
        </p:nvSpPr>
        <p:spPr>
          <a:xfrm>
            <a:off x="838200" y="6176963"/>
            <a:ext cx="8926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https://buzzorange.com/2014/08/13/whats-up-with-the-other-line-is-always-faster/</a:t>
            </a:r>
          </a:p>
        </p:txBody>
      </p:sp>
      <p:pic>
        <p:nvPicPr>
          <p:cNvPr id="5122" name="Picture 2" descr="https://www.wired.com/wp-content/uploads/2014/07/line-waiting-660x439.jpg">
            <a:extLst>
              <a:ext uri="{FF2B5EF4-FFF2-40B4-BE49-F238E27FC236}">
                <a16:creationId xmlns:a16="http://schemas.microsoft.com/office/drawing/2014/main" id="{18699893-5D48-4A01-B866-7D2E67ED2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1690688"/>
            <a:ext cx="62865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53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6811C5-A381-4399-A45D-4A1C944E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2393B8-E997-45BF-9D77-7064ED1DD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143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5FB840-3D58-4269-B379-DC3775CD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919F67-16A0-411C-A0A4-8CADCB5EB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945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223</Words>
  <Application>Microsoft Office PowerPoint</Application>
  <PresentationFormat>寬螢幕</PresentationFormat>
  <Paragraphs>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PowerPoint 簡報</vt:lpstr>
      <vt:lpstr>RPC: Remote Procedure Call</vt:lpstr>
      <vt:lpstr>Message Queue</vt:lpstr>
      <vt:lpstr>PowerPoint 簡報</vt:lpstr>
      <vt:lpstr>PowerPoint 簡報</vt:lpstr>
      <vt:lpstr>好衰，為什麼我每次排隊都排到最慢的那列？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3</cp:revision>
  <dcterms:created xsi:type="dcterms:W3CDTF">2018-09-14T02:36:54Z</dcterms:created>
  <dcterms:modified xsi:type="dcterms:W3CDTF">2018-09-14T06:59:57Z</dcterms:modified>
</cp:coreProperties>
</file>