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0"/>
  </p:notesMasterIdLst>
  <p:sldIdLst>
    <p:sldId id="288" r:id="rId5"/>
    <p:sldId id="260" r:id="rId6"/>
    <p:sldId id="289" r:id="rId7"/>
    <p:sldId id="262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6" autoAdjust="0"/>
  </p:normalViewPr>
  <p:slideViewPr>
    <p:cSldViewPr snapToGrid="0">
      <p:cViewPr varScale="1">
        <p:scale>
          <a:sx n="58" d="100"/>
          <a:sy n="58" d="100"/>
        </p:scale>
        <p:origin x="17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3" y="6119147"/>
            <a:ext cx="940033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914487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70" y="5098628"/>
            <a:ext cx="914487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6150990" y="5448694"/>
            <a:ext cx="3096705" cy="11564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95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55" y="2608085"/>
            <a:ext cx="8741880" cy="899665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612" y="4140200"/>
            <a:ext cx="4281488" cy="5170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" y="5753458"/>
            <a:ext cx="2216361" cy="9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2A19303C-982B-42C0-A96F-C686CC6D0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圖片 7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CC35C30D-56A0-4F4E-84AA-342925C0B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547162-3073-4851-A3F0-4617C8A3A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564F2762-6F4D-4F29-8514-34D538ED0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4" y="2881342"/>
            <a:ext cx="7508015" cy="80791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4500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4989" y="882711"/>
            <a:ext cx="59883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60712" y="1070515"/>
            <a:ext cx="781142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830F17-AD01-4768-8699-2417BAF99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6035" y="2084173"/>
            <a:ext cx="8516036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22925C7-74FC-4148-B4DA-6F4CF6DD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D4F6B3-EE47-4E6F-8F34-784668B5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87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7"/>
            <a:ext cx="7395506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7D346AA-B262-452D-8D6C-7F3B61A1A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" y="6274520"/>
            <a:ext cx="1353433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9" y="8222"/>
            <a:ext cx="724699" cy="5646181"/>
            <a:chOff x="12618967" y="8385"/>
            <a:chExt cx="985640" cy="575858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8385"/>
              <a:ext cx="985640" cy="5758581"/>
              <a:chOff x="12618967" y="8385"/>
              <a:chExt cx="985640" cy="5758581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368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368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368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36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685577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685577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68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368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368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3070376" y="226929"/>
                <a:ext cx="678817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2055689" y="4197341"/>
                <a:ext cx="2029255" cy="38964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735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735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735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68557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8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368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368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0156241" cy="752514"/>
            <a:chOff x="1" y="6150820"/>
            <a:chExt cx="13541654" cy="7525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752514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US" sz="33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33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70" y="1749132"/>
            <a:ext cx="2770812" cy="27708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362" y="1760726"/>
            <a:ext cx="2784059" cy="27840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7062642" y="4571295"/>
            <a:ext cx="969496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3849907" y="4571295"/>
            <a:ext cx="1443921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altLang="zh-TW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79" y="1754929"/>
            <a:ext cx="2770812" cy="277081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1220653" y="4571295"/>
            <a:ext cx="738664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zh-TW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F09EFD-BE9A-41E1-8293-09DBEB40DF50}"/>
              </a:ext>
            </a:extLst>
          </p:cNvPr>
          <p:cNvSpPr/>
          <p:nvPr/>
        </p:nvSpPr>
        <p:spPr>
          <a:xfrm>
            <a:off x="6761407" y="5010084"/>
            <a:ext cx="16197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.com/Study4.tw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3BB7CD-3033-4345-BC2B-8BE66606EAA9}"/>
              </a:ext>
            </a:extLst>
          </p:cNvPr>
          <p:cNvSpPr/>
          <p:nvPr/>
        </p:nvSpPr>
        <p:spPr>
          <a:xfrm>
            <a:off x="94094" y="5018083"/>
            <a:ext cx="29810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.com/groups/216312591822635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651B26-937A-4962-BDA3-97D23E090ABA}"/>
              </a:ext>
            </a:extLst>
          </p:cNvPr>
          <p:cNvSpPr/>
          <p:nvPr/>
        </p:nvSpPr>
        <p:spPr>
          <a:xfrm>
            <a:off x="4058531" y="5018397"/>
            <a:ext cx="10606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05" y="1878171"/>
            <a:ext cx="2238385" cy="5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55" y="2753391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14" y="4387738"/>
            <a:ext cx="3241964" cy="8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.kfs.io/organization_resource_files/635/12313/1389926960033_original.jpg">
            <a:extLst>
              <a:ext uri="{FF2B5EF4-FFF2-40B4-BE49-F238E27FC236}">
                <a16:creationId xmlns:a16="http://schemas.microsoft.com/office/drawing/2014/main" id="{8FEB6068-7E74-4926-8CA4-82B2018F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83" y="1729263"/>
            <a:ext cx="2504177" cy="7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" y="2966613"/>
            <a:ext cx="3353342" cy="9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3" y="1876646"/>
            <a:ext cx="1579575" cy="6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distudio.blob.core.windows.net/study4tw/dotnetfb.png">
            <a:extLst>
              <a:ext uri="{FF2B5EF4-FFF2-40B4-BE49-F238E27FC236}">
                <a16:creationId xmlns:a16="http://schemas.microsoft.com/office/drawing/2014/main" id="{281BA4E0-D2BF-497E-8B49-D07B37CF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3" y="4047751"/>
            <a:ext cx="1396505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rladytaipei.jpeg">
            <a:extLst>
              <a:ext uri="{FF2B5EF4-FFF2-40B4-BE49-F238E27FC236}">
                <a16:creationId xmlns:a16="http://schemas.microsoft.com/office/drawing/2014/main" id="{A1249879-0291-4602-BFE6-C27E79E9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3" y="4047750"/>
            <a:ext cx="1182374" cy="13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4.bp.blogspot.com/-HfSWrKC8TPs/W3z_KX5GAyI/AAAAAAAAhEA/8aqKKfrDTkoP9cvkxOA1XeM_oFxgtp1_QCLcBGAs/s640/%25E4%25B8%258B%25E8%25BC%2589.png">
            <a:extLst>
              <a:ext uri="{FF2B5EF4-FFF2-40B4-BE49-F238E27FC236}">
                <a16:creationId xmlns:a16="http://schemas.microsoft.com/office/drawing/2014/main" id="{8FA6AAC0-57B1-4741-A9B8-503F4608D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04" y="2872089"/>
            <a:ext cx="1849545" cy="9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distudio.blob.core.windows.net/study4tw/1513767390.202520.png">
            <a:extLst>
              <a:ext uri="{FF2B5EF4-FFF2-40B4-BE49-F238E27FC236}">
                <a16:creationId xmlns:a16="http://schemas.microsoft.com/office/drawing/2014/main" id="{D3BA7C2C-3BF6-477D-A9E8-A08AEFB9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26" y="1626975"/>
            <a:ext cx="1579731" cy="11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distudio.blob.core.windows.net/study4tw/AngularTWz_Logo.png">
            <a:extLst>
              <a:ext uri="{FF2B5EF4-FFF2-40B4-BE49-F238E27FC236}">
                <a16:creationId xmlns:a16="http://schemas.microsoft.com/office/drawing/2014/main" id="{C827FAEB-6C6A-4880-862F-3FB44047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952" y="3830520"/>
            <a:ext cx="1700850" cy="17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30" y="2420533"/>
            <a:ext cx="7394337" cy="856773"/>
          </a:xfrm>
        </p:spPr>
        <p:txBody>
          <a:bodyPr/>
          <a:lstStyle/>
          <a:p>
            <a:r>
              <a:rPr lang="en-US" sz="4853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28" y="3056303"/>
            <a:ext cx="2305344" cy="7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</Words>
  <Application>Microsoft Office PowerPoint</Application>
  <PresentationFormat>如螢幕大小 (4:3)</PresentationFormat>
  <Paragraphs>12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Arial</vt:lpstr>
      <vt:lpstr>Calibri</vt:lpstr>
      <vt:lpstr>Segoe UI</vt:lpstr>
      <vt:lpstr>Segoe UI Light</vt:lpstr>
      <vt:lpstr>Wingdings</vt:lpstr>
      <vt:lpstr>Connect_2016_Template_Light</vt:lpstr>
      <vt:lpstr>PowerPoint 簡報</vt:lpstr>
      <vt:lpstr>Study4.TW</vt:lpstr>
      <vt:lpstr>特別感謝</vt:lpstr>
      <vt:lpstr>Demo: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Duran Hsieh</cp:lastModifiedBy>
  <cp:revision>16</cp:revision>
  <dcterms:modified xsi:type="dcterms:W3CDTF">2018-09-10T15:10:47Z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