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31E4F-F48C-4520-B16A-0344EAC42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439360-106A-40DB-97EE-BE66ECDEE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7624-B08D-46D5-85DF-7A85EACB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B81E6-8726-4D47-88DB-71C0617F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8B5639-F507-4DE6-AD04-D45A1691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6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CECA7-952E-4FB2-89D2-83EDC6C4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7949BD-22DF-42F9-89AC-FD881247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25678-379E-411B-B48B-C0949604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67834-FB81-4EE6-816E-E1152596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233B8-1C0B-4803-8B50-B4CEB647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409438-392F-4DA2-B875-7A8762F8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CF30E3-8C73-4D01-AAC1-E7C96CE8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71DF35-369C-4F7A-8DC9-A33394A7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96D01-7307-40DE-9D1B-3608B6F2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0112AA-A296-4D11-9926-A4DA61F4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4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C20C1-25E7-4233-B3C6-4FB1ACBC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56128-E30F-4A7D-9B3D-9A9237C8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7A427-DD24-4229-96F6-EE50AAD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DEC8B-7AAA-4877-9A1F-2A0B426F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AEE15D-0F92-4F0C-955D-2CA2FD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FA0C1-45D8-451A-B84B-4773260D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B0EA3F-116A-431C-8800-04360DFF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4A716-4A1E-4E86-8E27-5597C1D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95F3F-202A-4AB3-ADA0-6DB2C18A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17B6B8-3E28-4169-8B29-7B6690B4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5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EE901-D071-41F0-9AF6-31BD2D65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738F1-6B90-428A-983A-5BF6D4F5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DF7523-4E26-48F7-8FA8-7F178362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484590-3905-48A2-94FB-394D1DAF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7DBAC3-F050-4EEE-A304-77DF3C9E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B3285-5C40-4F4F-9789-807C83B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3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C5D3A-EE05-4CBA-932C-373E6343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645D5-7F6B-459D-B626-9A9AA4D0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9C5065-DC4B-4493-852B-61E2631A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10D7E1-D192-49FD-9D57-7596E3D4B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B0976A-3DCA-42E1-B856-ED2801CDA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0FD8F9-FC44-42B0-BDD4-DA55423D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89E58E-1FD8-488D-8000-7EB41E87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9EB9A0-7A20-40FC-9458-B7847FA6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8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30E92-52BE-4479-81E1-B29CFC7C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A000BF-193E-45FE-A641-F9EFEE2B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74BCBF-9A3E-4B22-A21A-4F5324FD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2E47EF-90E4-4C3F-855D-A567546E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87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4054D9-184A-425C-8F7B-79EDCBB4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9F9CC0-5DF9-4022-A4F1-6A02209C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7E195B-BA44-44D1-B45A-8A26EDF0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3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8ED77-8A94-4CA0-9649-CCB52C31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332F4-59F9-447E-893D-DDF767E8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51370E-9E63-4C68-9AA6-32F9D485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7B580D-A506-4325-8C22-30EA4F3B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7761C4-D72B-4D48-A41B-38F75F49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3AF76-BB19-4C83-93E7-6A89EAE1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5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D49A9-2C6F-4666-85DB-CEF6B9D7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3E3735-6505-42C6-99DE-5C95787BA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A089FE-FF18-4D9D-83BD-FD925689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F3F443-DB4D-4327-BBB8-5FA5261E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96A05C-CC71-4E3B-BF5C-C6203D1E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A0AD2A-EA32-44A0-936C-45050A59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B312D6-48CA-4E22-A649-C207DC14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95D710-0A28-4067-A590-D7454926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89EBF-AFE5-4624-8B18-9128185E6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6E32-ECDE-48CC-9AC0-318E03773F7D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F8F3F-18C3-4673-BFF7-8E0A7EDE0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8F0B9E-A1D6-4AF9-B777-04D4CE52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0EBB-8985-4081-B59A-57CD1ABFC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287E1C4E-D280-4285-81C8-16EC485D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4000"/>
                    </a14:imgEffect>
                    <a14:imgEffect>
                      <a14:colorTemperature colorTemp="4806"/>
                    </a14:imgEffect>
                    <a14:imgEffect>
                      <a14:saturation sat="95000"/>
                    </a14:imgEffect>
                    <a14:imgEffect>
                      <a14:brightnessContrast brigh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7" y="0"/>
            <a:ext cx="11603753" cy="685800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FB47787D-C35F-469D-A9B4-C52AAAA3E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122" y="3143062"/>
            <a:ext cx="9144000" cy="3467288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新零售就要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現在就加入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</a:p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* 技術課程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講座優先報名 *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講師簡報獨家提供 *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新零售市場訊息搶先報 *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514F62-2578-494A-B01D-A0811D33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35" y="527099"/>
            <a:ext cx="2619375" cy="2514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F9D3AF8-0BF3-43DC-97E3-A3DEFC0DF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0140" y="5989547"/>
            <a:ext cx="1323092" cy="7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Betty Lin</dc:creator>
  <cp:lastModifiedBy> </cp:lastModifiedBy>
  <cp:revision>4</cp:revision>
  <dcterms:created xsi:type="dcterms:W3CDTF">2018-11-16T01:34:16Z</dcterms:created>
  <dcterms:modified xsi:type="dcterms:W3CDTF">2019-01-23T07:57:15Z</dcterms:modified>
</cp:coreProperties>
</file>