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12"/>
  </p:notesMasterIdLst>
  <p:handoutMasterIdLst>
    <p:handoutMasterId r:id="rId13"/>
  </p:handoutMasterIdLst>
  <p:sldIdLst>
    <p:sldId id="288" r:id="rId5"/>
    <p:sldId id="291" r:id="rId6"/>
    <p:sldId id="260" r:id="rId7"/>
    <p:sldId id="289" r:id="rId8"/>
    <p:sldId id="262" r:id="rId9"/>
    <p:sldId id="290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/>
  </p:cmAuthor>
  <p:cmAuthor id="2" name="Achim Dettweiler" initials="AD" lastIdx="4" clrIdx="1">
    <p:extLst/>
  </p:cmAuthor>
  <p:cmAuthor id="3" name="Beth Massi" initials="BM" lastIdx="4" clrIdx="2">
    <p:extLst/>
  </p:cmAuthor>
  <p:cmAuthor id="4" name="Diego Vega" initials="DV" lastIdx="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77"/>
    <a:srgbClr val="342F31"/>
    <a:srgbClr val="F8F8F8"/>
    <a:srgbClr val="6E3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43" autoAdjust="0"/>
  </p:normalViewPr>
  <p:slideViewPr>
    <p:cSldViewPr snapToGrid="0">
      <p:cViewPr varScale="1">
        <p:scale>
          <a:sx n="152" d="100"/>
          <a:sy n="152" d="100"/>
        </p:scale>
        <p:origin x="2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7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9325E65A-82A4-47D8-B17F-D641865AE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92F7E01B-5F32-4546-BBF4-4240795CD2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D86AC-7AB2-40A2-8C59-E98EE645E689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E34FD06D-97C1-41C3-B15F-6B74DDB66B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BA7B8E2A-83FE-45EE-870F-1069A3A207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2353A-DB82-4A29-A08E-35C3FBB8C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404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A8361547-CAE2-4060-8643-DE8C7E84BB51}"/>
              </a:ext>
            </a:extLst>
          </p:cNvPr>
          <p:cNvSpPr/>
          <p:nvPr userDrawn="1"/>
        </p:nvSpPr>
        <p:spPr bwMode="auto">
          <a:xfrm>
            <a:off x="0" y="5818912"/>
            <a:ext cx="9144000" cy="1039091"/>
          </a:xfrm>
          <a:prstGeom prst="rect">
            <a:avLst/>
          </a:prstGeom>
          <a:solidFill>
            <a:srgbClr val="002E77"/>
          </a:solidFill>
          <a:ln>
            <a:solidFill>
              <a:srgbClr val="002E7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400" dirty="0" err="1">
              <a:solidFill>
                <a:srgbClr val="002E77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654" y="6119147"/>
            <a:ext cx="940033" cy="2687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3FFA8C-0B63-40B6-A827-BFFE5D75F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1993093"/>
            <a:ext cx="4939188" cy="89966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F327309-25BC-4FEC-AA25-95EAC43188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612" y="3852588"/>
            <a:ext cx="4281488" cy="627864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圖片 9" descr="一張含有 美工圖案 的圖片&#10;&#10;描述是以高可信度產生">
            <a:extLst>
              <a:ext uri="{FF2B5EF4-FFF2-40B4-BE49-F238E27FC236}">
                <a16:creationId xmlns:a16="http://schemas.microsoft.com/office/drawing/2014/main" xmlns="" id="{14E97332-416C-4B69-B813-A32DF4A8DB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" y="5818912"/>
            <a:ext cx="2098999" cy="71357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EA281819-114F-4BDF-AC16-865C5B7E785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46" y="5666672"/>
            <a:ext cx="2781425" cy="101805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C1BA48A8-03AD-4D31-9FEE-DC95A995CD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00" y="1304014"/>
            <a:ext cx="3876200" cy="35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77"/>
            <a:ext cx="8740142" cy="2055306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7"/>
            <a:ext cx="4033911" cy="231486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4" indent="0">
              <a:buNone/>
              <a:tabLst/>
              <a:defRPr sz="1961"/>
            </a:lvl3pPr>
            <a:lvl4pPr marL="451295" indent="0">
              <a:buNone/>
              <a:defRPr/>
            </a:lvl4pPr>
            <a:lvl5pPr marL="67227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7"/>
            <a:ext cx="4033911" cy="231486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4" indent="0">
              <a:buNone/>
              <a:tabLst/>
              <a:defRPr sz="1961"/>
            </a:lvl3pPr>
            <a:lvl4pPr marL="451295" indent="0">
              <a:buNone/>
              <a:defRPr/>
            </a:lvl4pPr>
            <a:lvl5pPr marL="67227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3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4125" y="2881344"/>
            <a:ext cx="7508015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9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60713" y="1070515"/>
            <a:ext cx="781142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726963"/>
            <a:ext cx="9144000" cy="116217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408326"/>
            <a:ext cx="9137622" cy="116217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9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81444" y="3853424"/>
            <a:ext cx="4370070" cy="729943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xmlns="" id="{4456FEBE-E158-469B-9C74-3C598F0040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6965" y="1248355"/>
            <a:ext cx="6750657" cy="50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1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14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2" y="1189179"/>
            <a:ext cx="8740141" cy="205530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78179" y="-216"/>
            <a:ext cx="741660" cy="5654619"/>
            <a:chOff x="12618967" y="-221"/>
            <a:chExt cx="1008707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1008707" cy="5767187"/>
              <a:chOff x="12618967" y="-221"/>
              <a:chExt cx="1008707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1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1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1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1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1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1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1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1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1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1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1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1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1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1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03862"/>
                <a:ext cx="843944" cy="435778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174273"/>
                <a:ext cx="2647253" cy="435778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08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1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08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1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1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1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xmlns="" id="{23001B73-D169-4B76-BC39-D450A1F794E5}"/>
              </a:ext>
            </a:extLst>
          </p:cNvPr>
          <p:cNvGrpSpPr/>
          <p:nvPr userDrawn="1"/>
        </p:nvGrpSpPr>
        <p:grpSpPr>
          <a:xfrm>
            <a:off x="-2" y="6297433"/>
            <a:ext cx="9144002" cy="560567"/>
            <a:chOff x="0" y="6151419"/>
            <a:chExt cx="12192000" cy="70658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F9424C60-13A4-4DF7-91CC-847999AD8888}"/>
                </a:ext>
              </a:extLst>
            </p:cNvPr>
            <p:cNvSpPr/>
            <p:nvPr userDrawn="1"/>
          </p:nvSpPr>
          <p:spPr bwMode="auto">
            <a:xfrm>
              <a:off x="0" y="6151419"/>
              <a:ext cx="12192000" cy="706582"/>
            </a:xfrm>
            <a:prstGeom prst="rect">
              <a:avLst/>
            </a:prstGeom>
            <a:solidFill>
              <a:srgbClr val="002E77"/>
            </a:solidFill>
            <a:ln>
              <a:solidFill>
                <a:srgbClr val="002E7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4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400" dirty="0" err="1">
                <a:solidFill>
                  <a:srgbClr val="002E7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5" name="圖片 24" descr="一張含有 美工圖案 的圖片&#10;&#10;描述是以高可信度產生">
              <a:extLst>
                <a:ext uri="{FF2B5EF4-FFF2-40B4-BE49-F238E27FC236}">
                  <a16:creationId xmlns:a16="http://schemas.microsoft.com/office/drawing/2014/main" xmlns="" id="{36E4A2FC-75FD-4873-A101-66B0EA0544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94" y="6211379"/>
              <a:ext cx="1804577" cy="583481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xmlns="" id="{8FE99D5F-D2F1-4BA9-87F4-C787C42D79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629" y="6201753"/>
              <a:ext cx="1804577" cy="63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6" r:id="rId7"/>
    <p:sldLayoutId id="2147483687" r:id="rId8"/>
    <p:sldLayoutId id="2147483697" r:id="rId9"/>
  </p:sldLayoutIdLst>
  <p:transition>
    <p:fade/>
  </p:transition>
  <p:txStyles>
    <p:titleStyle>
      <a:lvl1pPr algn="l" defTabSz="914344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微軟正黑體" panose="020B0604030504040204" pitchFamily="34" charset="-120"/>
          <a:ea typeface="微軟正黑體" panose="020B0604030504040204" pitchFamily="34" charset="-120"/>
          <a:cs typeface="Segoe UI" pitchFamily="34" charset="0"/>
        </a:defRPr>
      </a:lvl1pPr>
    </p:titleStyle>
    <p:bodyStyle>
      <a:lvl1pPr marL="336137" marR="0" indent="-336137" algn="l" defTabSz="9143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72676" marR="0" indent="-236541" algn="l" defTabSz="9143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84319" marR="0" indent="-224092" algn="l" defTabSz="9143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08409" marR="0" indent="-224092" algn="l" defTabSz="9143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32500" marR="0" indent="-224092" algn="l" defTabSz="9143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446" indent="-228586" algn="l" defTabSz="914344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9" indent="-228586" algn="l" defTabSz="914344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792" indent="-228586" algn="l" defTabSz="914344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964" indent="-228586" algn="l" defTabSz="914344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44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6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9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2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033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4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8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30" userDrawn="1">
          <p15:clr>
            <a:srgbClr val="5ACBF0"/>
          </p15:clr>
        </p15:guide>
        <p15:guide id="3" pos="562" userDrawn="1">
          <p15:clr>
            <a:srgbClr val="5ACBF0"/>
          </p15:clr>
        </p15:guide>
        <p15:guide id="4" pos="994" userDrawn="1">
          <p15:clr>
            <a:srgbClr val="5ACBF0"/>
          </p15:clr>
        </p15:guide>
        <p15:guide id="5" pos="1426" userDrawn="1">
          <p15:clr>
            <a:srgbClr val="5ACBF0"/>
          </p15:clr>
        </p15:guide>
        <p15:guide id="6" pos="1858" userDrawn="1">
          <p15:clr>
            <a:srgbClr val="5ACBF0"/>
          </p15:clr>
        </p15:guide>
        <p15:guide id="7" pos="2290" userDrawn="1">
          <p15:clr>
            <a:srgbClr val="5ACBF0"/>
          </p15:clr>
        </p15:guide>
        <p15:guide id="8" pos="2722" userDrawn="1">
          <p15:clr>
            <a:srgbClr val="5ACBF0"/>
          </p15:clr>
        </p15:guide>
        <p15:guide id="9" pos="3154" userDrawn="1">
          <p15:clr>
            <a:srgbClr val="5ACBF0"/>
          </p15:clr>
        </p15:guide>
        <p15:guide id="10" pos="3586" userDrawn="1">
          <p15:clr>
            <a:srgbClr val="5ACBF0"/>
          </p15:clr>
        </p15:guide>
        <p15:guide id="11" pos="4018" userDrawn="1">
          <p15:clr>
            <a:srgbClr val="5ACBF0"/>
          </p15:clr>
        </p15:guide>
        <p15:guide id="12" pos="4450" userDrawn="1">
          <p15:clr>
            <a:srgbClr val="5ACBF0"/>
          </p15:clr>
        </p15:guide>
        <p15:guide id="13" pos="4882" userDrawn="1">
          <p15:clr>
            <a:srgbClr val="5ACBF0"/>
          </p15:clr>
        </p15:guide>
        <p15:guide id="14" pos="5314" userDrawn="1">
          <p15:clr>
            <a:srgbClr val="5ACBF0"/>
          </p15:clr>
        </p15:guide>
        <p15:guide id="15" pos="5746" userDrawn="1">
          <p15:clr>
            <a:srgbClr val="5ACBF0"/>
          </p15:clr>
        </p15:guide>
        <p15:guide id="16" pos="216" userDrawn="1">
          <p15:clr>
            <a:srgbClr val="C35EA4"/>
          </p15:clr>
        </p15:guide>
        <p15:guide id="17" pos="5660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jpe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xmlns="" id="{32324C91-9925-4737-987D-1C2CA197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xmlns="" id="{7E3E55EE-FAAF-4C5F-96D0-921D1144B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28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3953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Study4.TW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303C308E-23DE-4015-8354-8B88FFE4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131" y="1699857"/>
            <a:ext cx="2673054" cy="26730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0F4FB6CF-C041-4F72-8012-A2ED7FC60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332" y="1699857"/>
            <a:ext cx="2673054" cy="267305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A00CFF5C-47B2-406F-B93B-345AFE8251A6}"/>
              </a:ext>
            </a:extLst>
          </p:cNvPr>
          <p:cNvSpPr txBox="1"/>
          <p:nvPr/>
        </p:nvSpPr>
        <p:spPr>
          <a:xfrm>
            <a:off x="6624092" y="4838709"/>
            <a:ext cx="209353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TW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粉絲專頁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1C54E48E-B6B1-4DF6-AAF9-F6252987941C}"/>
              </a:ext>
            </a:extLst>
          </p:cNvPr>
          <p:cNvSpPr txBox="1"/>
          <p:nvPr/>
        </p:nvSpPr>
        <p:spPr>
          <a:xfrm>
            <a:off x="3328739" y="4838709"/>
            <a:ext cx="255183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TW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Study4.TW</a:t>
            </a:r>
            <a:endParaRPr lang="zh-TW" alt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4FB2A589-0497-48C5-9D6B-8CA4D6764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30" y="1699857"/>
            <a:ext cx="2673054" cy="26730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07FCF913-9822-480D-8CB5-9262FB8F4D9A}"/>
              </a:ext>
            </a:extLst>
          </p:cNvPr>
          <p:cNvSpPr txBox="1"/>
          <p:nvPr/>
        </p:nvSpPr>
        <p:spPr>
          <a:xfrm>
            <a:off x="234368" y="4838709"/>
            <a:ext cx="260817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TW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聊天社團</a:t>
            </a:r>
          </a:p>
        </p:txBody>
      </p:sp>
    </p:spTree>
    <p:extLst>
      <p:ext uri="{BB962C8B-B14F-4D97-AF65-F5344CB8AC3E}">
        <p14:creationId xmlns:p14="http://schemas.microsoft.com/office/powerpoint/2010/main" val="32753147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5EDF22D2-8253-4110-8B70-880E617F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特別感謝</a:t>
            </a:r>
          </a:p>
        </p:txBody>
      </p:sp>
      <p:pic>
        <p:nvPicPr>
          <p:cNvPr id="1026" name="Picture 2" descr="https://t.kfs.io/organization_resource_files/635/12312/logotype_2x_original.png">
            <a:extLst>
              <a:ext uri="{FF2B5EF4-FFF2-40B4-BE49-F238E27FC236}">
                <a16:creationId xmlns:a16="http://schemas.microsoft.com/office/drawing/2014/main" xmlns="" id="{D5AEB117-113B-401C-A3DF-FE7544C87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028" y="3219604"/>
            <a:ext cx="3336172" cy="7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.kfs.io/organization_resource_files/635/16408/21850485_1661967870482671_286859853_n__1_.png">
            <a:extLst>
              <a:ext uri="{FF2B5EF4-FFF2-40B4-BE49-F238E27FC236}">
                <a16:creationId xmlns:a16="http://schemas.microsoft.com/office/drawing/2014/main" xmlns="" id="{2CAEBFBB-43A3-48A5-BECE-6460A657E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68" y="851111"/>
            <a:ext cx="1862007" cy="186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.kfs.io/organization_resource_files/635/15666/SEAT_wide1.png">
            <a:extLst>
              <a:ext uri="{FF2B5EF4-FFF2-40B4-BE49-F238E27FC236}">
                <a16:creationId xmlns:a16="http://schemas.microsoft.com/office/drawing/2014/main" xmlns="" id="{E99FA66C-5321-407F-98EB-3242E1B5C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029" y="4591011"/>
            <a:ext cx="4244838" cy="116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t.kfs.io/organization_resource_files/635/13369/WS____s.png">
            <a:extLst>
              <a:ext uri="{FF2B5EF4-FFF2-40B4-BE49-F238E27FC236}">
                <a16:creationId xmlns:a16="http://schemas.microsoft.com/office/drawing/2014/main" xmlns="" id="{CDA2BBB1-3CFE-4026-937C-1FB57DE0B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9" y="4713719"/>
            <a:ext cx="4268874" cy="117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「MICROSOFT MVP」的圖片搜尋結果">
            <a:extLst>
              <a:ext uri="{FF2B5EF4-FFF2-40B4-BE49-F238E27FC236}">
                <a16:creationId xmlns:a16="http://schemas.microsoft.com/office/drawing/2014/main" xmlns="" id="{2A0A17F5-D6E8-4611-8FA9-1949B8FAD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9" y="1237349"/>
            <a:ext cx="2781993" cy="112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t.kfs.io/organization_resource_files/635/17748/______LOGO.jpg">
            <a:extLst>
              <a:ext uri="{FF2B5EF4-FFF2-40B4-BE49-F238E27FC236}">
                <a16:creationId xmlns:a16="http://schemas.microsoft.com/office/drawing/2014/main" xmlns="" id="{D9C8118D-D01E-421C-A44F-744FC641C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6" y="2949442"/>
            <a:ext cx="3207277" cy="133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distudio.blob.core.windows.net/study4tw/1513767390.202520.png">
            <a:extLst>
              <a:ext uri="{FF2B5EF4-FFF2-40B4-BE49-F238E27FC236}">
                <a16:creationId xmlns:a16="http://schemas.microsoft.com/office/drawing/2014/main" xmlns="" id="{3089E268-EA1D-4DB6-8AD6-1DF143656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22" y="775358"/>
            <a:ext cx="2679411" cy="200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7086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4" y="1593313"/>
            <a:ext cx="9017544" cy="1080873"/>
          </a:xfrm>
        </p:spPr>
        <p:txBody>
          <a:bodyPr/>
          <a:lstStyle/>
          <a:p>
            <a:r>
              <a:rPr lang="en-US" sz="6471" dirty="0"/>
              <a:t>Demo: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208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美工圖案 的圖片&#10;&#10;描述是以高可信度產生">
            <a:extLst>
              <a:ext uri="{FF2B5EF4-FFF2-40B4-BE49-F238E27FC236}">
                <a16:creationId xmlns:a16="http://schemas.microsoft.com/office/drawing/2014/main" xmlns="" id="{BF01F9DB-E0E7-4EF9-ABC4-D8B23998A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104" y="2932072"/>
            <a:ext cx="3073792" cy="9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089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Props1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2051C8-1D54-4CAE-822B-9BF5C05E3E63}">
  <ds:schemaRefs>
    <ds:schemaRef ds:uri="ed971524-76e7-40a8-a01a-f99956bd178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b0e4521d-181b-4aee-b4a8-952b2bc1472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16</Words>
  <Application>Microsoft Macintosh PowerPoint</Application>
  <PresentationFormat>如螢幕大小 (4:3)</PresentationFormat>
  <Paragraphs>9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Calibri</vt:lpstr>
      <vt:lpstr>Segoe UI</vt:lpstr>
      <vt:lpstr>Wingdings</vt:lpstr>
      <vt:lpstr>微軟正黑體</vt:lpstr>
      <vt:lpstr>新細明體</vt:lpstr>
      <vt:lpstr>Arial</vt:lpstr>
      <vt:lpstr>Connect_2016_Template_Light</vt:lpstr>
      <vt:lpstr>PowerPoint 簡報</vt:lpstr>
      <vt:lpstr>PowerPoint 簡報</vt:lpstr>
      <vt:lpstr>Study4.TW</vt:lpstr>
      <vt:lpstr>特別感謝</vt:lpstr>
      <vt:lpstr>Demo:</vt:lpstr>
      <vt:lpstr>PowerPoint 簡報</vt:lpstr>
      <vt:lpstr>PowerPoint 簡報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AlanLiu</cp:lastModifiedBy>
  <cp:revision>22</cp:revision>
  <dcterms:modified xsi:type="dcterms:W3CDTF">2018-01-04T07:51:07Z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