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3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D779"/>
    <a:srgbClr val="9FE4A6"/>
    <a:srgbClr val="C62A71"/>
    <a:srgbClr val="E323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10" y="10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32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344E-C83A-4232-9822-64C25F38EA80}" type="datetimeFigureOut">
              <a:rPr lang="en-US" smtClean="0"/>
              <a:t>8/27/2018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25C7-0E62-49F9-A599-02F665D4B65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770FF-C486-42D0-9123-ACFE2FF9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915CD9-B43A-4FC4-AFC7-74C21875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673F7-E27E-4D67-A578-E345993D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372A0A-B2AF-466A-A33E-B7A7B53B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1347D7-FCED-438F-A579-479D4A3D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9055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011E6-2330-47C7-A328-54B58AF8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727942-E63E-41EC-90C5-EE73DB552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8104F5-738C-407C-9F61-CB8E1F0C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9B734-17B0-4D01-B69A-24774E1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3B9B0-C1F2-46BA-B9F4-8D21B90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13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3C2B20-5F8B-49CA-8A11-48BB9BEED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8FE46F-6127-4D7B-BE33-DE069D72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A45033-56AE-4E40-80CA-A38855D5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0AC23-0125-4CD4-A513-A06A4851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4711A-214D-404C-8B44-4CFEFF8D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07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43E61-CCF3-4655-99C7-3F9BDEF7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7F3371-CE99-4602-85D0-7576970D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BCF307-D2E5-4632-8CD2-5C43326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6177-8418-4DAA-B696-C76BF99F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64293C-48AE-4508-9A6D-172D11F9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10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5C16F-74B2-4FA0-9C90-4E249767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9341B3-E749-4524-9C9B-4261016B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53BAAE-AA72-46AA-9EB4-14B90782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EAFBD-BAF3-4232-AE3F-9DAAC475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D41E42-C17B-4F5E-A435-7ACD273E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681071-B08F-4F1B-8B54-6D85BE5B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42A44E-B390-4D71-8B4E-BB19B702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CC1844-0294-45CA-ABC9-1C896781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6CE8F-F572-4673-B82A-EAD0522A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FFC9C-FC9A-4FDE-A922-E46741B4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260D7-1DF1-4F5D-8E7F-BDE7C731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0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585A7-8372-4F82-969A-E05F40BA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2D1C22-B3F8-43EF-9BDF-D0B6B8C88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78E9C0-5205-4723-AC2D-5C9AE2EE3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299D65E-BE8D-444E-A747-006467791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C93974-09A6-4D38-8A59-E3C8036E0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36A817-9670-4A64-B9F7-7D7AA251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DACF6F-D1FC-4386-9A47-E34837C6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626C9-0646-4350-B371-88C3790B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B5ED-801B-4D9E-BE46-A78D4F51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463496-3FC5-4C53-8967-8561A255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82B4A6-2DDD-4612-9428-23FF95FE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66D27-9BCE-497F-B75E-719A87988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62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5CB58-CBCD-4F49-99B4-F4D71EEA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37FB0F-14BC-49D8-81E6-BBFB73EE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529B5C-D2B1-4532-8384-CF1050FD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828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C49AA-455B-4247-BBAA-24C5D093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9F0A37-BB4C-43D7-B636-267C7A22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4ED1C0-CC89-46E8-9822-DD4FE5415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620520-3D8C-4274-8A73-8F6FD9E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CCCF4E-C045-4456-8F8B-CA249BC0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2529E2-6911-4231-8734-68883191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0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AC7E5-7DB8-499D-B514-3C7F4FD8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D544DF8-4B77-4FDD-B51A-09377B8CB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B1406A-202D-41E5-85E5-89188A829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6A5A6C-1AED-4B1C-8687-4F44683AC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B75F5F-D2EE-4841-B4C5-E6CC347D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32E475-D197-48AC-9F89-0AA6F13D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9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F44A3DA-480D-4767-9417-25C4929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9B3AA2-0FEB-4111-BA19-6A13FA58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4C7F95-95B6-4DA9-A47D-81507B71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BDEAA-46ED-4A68-A55F-F830455D2CE7}" type="datetimeFigureOut">
              <a:rPr lang="zh-TW" altLang="en-US" smtClean="0"/>
              <a:t>2018/8/27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12903-E2B5-4486-BFD7-F326F8B2B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2936F5-B56D-4DBC-9AB5-991BCF956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3522C-9944-4E16-B07C-4FDDC028DF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0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ndrew.blog.0928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hyperlink" Target="http://columns.chicken-hous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CFD5839-C06B-4A34-8207-F76D21C47A2D}"/>
              </a:ext>
            </a:extLst>
          </p:cNvPr>
          <p:cNvSpPr txBox="1"/>
          <p:nvPr/>
        </p:nvSpPr>
        <p:spPr>
          <a:xfrm>
            <a:off x="793018" y="1925905"/>
            <a:ext cx="10870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 Discovery, </a:t>
            </a:r>
            <a:r>
              <a:rPr lang="zh-TW" altLang="en-US" sz="4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微服務的基礎建設</a:t>
            </a:r>
            <a:endParaRPr lang="zh-TW" altLang="en-US" sz="4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16C94E3-214D-4AE9-83B1-FF3E875A0ACC}"/>
              </a:ext>
            </a:extLst>
          </p:cNvPr>
          <p:cNvSpPr txBox="1"/>
          <p:nvPr/>
        </p:nvSpPr>
        <p:spPr>
          <a:xfrm>
            <a:off x="793018" y="3580726"/>
            <a:ext cx="1087066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Andrew Wu, Chief Architect @ 91APP</a:t>
            </a:r>
          </a:p>
          <a:p>
            <a:pPr algn="r"/>
            <a:endParaRPr lang="en-US" altLang="zh-TW" sz="20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Sep 11, 2018</a:t>
            </a:r>
            <a:endParaRPr lang="zh-TW" altLang="en-US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793018" y="1227221"/>
            <a:ext cx="1087066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793018" y="3320716"/>
            <a:ext cx="10870662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344" y="5804287"/>
            <a:ext cx="3144250" cy="872568"/>
          </a:xfrm>
          <a:prstGeom prst="rect">
            <a:avLst/>
          </a:prstGeom>
        </p:spPr>
      </p:pic>
      <p:pic>
        <p:nvPicPr>
          <p:cNvPr id="1026" name="Picture 2" descr="http://columns.chicken-house.net/wp-content/uploads/MicrosoftMVP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349" y="5669071"/>
            <a:ext cx="2476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0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1F926B-4632-4408-BD22-870A82FEAA9A}"/>
              </a:ext>
            </a:extLst>
          </p:cNvPr>
          <p:cNvSpPr/>
          <p:nvPr/>
        </p:nvSpPr>
        <p:spPr>
          <a:xfrm>
            <a:off x="-1" y="78377"/>
            <a:ext cx="12192001" cy="55212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3">
            <a:extLst>
              <a:ext uri="{FF2B5EF4-FFF2-40B4-BE49-F238E27FC236}">
                <a16:creationId xmlns:a16="http://schemas.microsoft.com/office/drawing/2014/main" id="{28193064-3EA3-477B-9415-489BE10340B0}"/>
              </a:ext>
            </a:extLst>
          </p:cNvPr>
          <p:cNvSpPr txBox="1">
            <a:spLocks/>
          </p:cNvSpPr>
          <p:nvPr/>
        </p:nvSpPr>
        <p:spPr>
          <a:xfrm>
            <a:off x="1097280" y="2002971"/>
            <a:ext cx="10058400" cy="23221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謝謝大家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p:sp>
        <p:nvSpPr>
          <p:cNvPr id="4" name="副標題 4">
            <a:extLst>
              <a:ext uri="{FF2B5EF4-FFF2-40B4-BE49-F238E27FC236}">
                <a16:creationId xmlns:a16="http://schemas.microsoft.com/office/drawing/2014/main" id="{080E3343-5A40-4557-862C-41B18225F86D}"/>
              </a:ext>
            </a:extLst>
          </p:cNvPr>
          <p:cNvSpPr txBox="1">
            <a:spLocks/>
          </p:cNvSpPr>
          <p:nvPr/>
        </p:nvSpPr>
        <p:spPr>
          <a:xfrm>
            <a:off x="1100051" y="4351927"/>
            <a:ext cx="10058400" cy="124669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請支持 安德魯的部落格 </a:t>
            </a:r>
            <a:r>
              <a:rPr lang="en-US" altLang="zh-TW"/>
              <a:t>~</a:t>
            </a:r>
          </a:p>
          <a:p>
            <a:r>
              <a:rPr lang="en-US" altLang="zh-TW">
                <a:hlinkClick r:id="rId3"/>
              </a:rPr>
              <a:t>https://www.facebook.com/andrew.blog.0928</a:t>
            </a:r>
            <a:endParaRPr lang="en-US" altLang="zh-TW"/>
          </a:p>
          <a:p>
            <a:r>
              <a:rPr lang="en-US" altLang="zh-TW">
                <a:hlinkClick r:id="rId4"/>
              </a:rPr>
              <a:t>http://columns.chicken-house.net/</a:t>
            </a:r>
            <a:endParaRPr lang="en-US" altLang="zh-TW"/>
          </a:p>
          <a:p>
            <a:endParaRPr lang="en-US" altLang="zh-TW"/>
          </a:p>
          <a:p>
            <a:endParaRPr lang="zh-TW" altLang="en-US" dirty="0"/>
          </a:p>
        </p:txBody>
      </p:sp>
      <p:pic>
        <p:nvPicPr>
          <p:cNvPr id="6" name="Picture 2" descr="https://scontent-tpe1-1.xx.fbcdn.net/t31.0-8/12486053_133625380346082_6599681590336715085_o.jpg">
            <a:extLst>
              <a:ext uri="{FF2B5EF4-FFF2-40B4-BE49-F238E27FC236}">
                <a16:creationId xmlns:a16="http://schemas.microsoft.com/office/drawing/2014/main" id="{99C60EA3-1DF3-4800-9082-80B86FDF4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129" y="2001980"/>
            <a:ext cx="3959225" cy="193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scontent-tpe1-1.xx.fbcdn.net/v/t1.0-1/c3.0.200.200/p200x200/12494803_133612290347391_178600785133335805_n.jpg?oh=e94b2e70ab63667b3bc052fe9230ceb6&amp;oe=58CC5A58">
            <a:extLst>
              <a:ext uri="{FF2B5EF4-FFF2-40B4-BE49-F238E27FC236}">
                <a16:creationId xmlns:a16="http://schemas.microsoft.com/office/drawing/2014/main" id="{ED6A6194-40B8-43CD-BCAD-F71AFCF4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805" y="2340172"/>
            <a:ext cx="1356703" cy="13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AAD38E-62B6-4328-9054-729EE0350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6354" y="1837423"/>
            <a:ext cx="3722788" cy="373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38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OSD_N1</dc:creator>
  <cp:lastModifiedBy>Andrew Wu</cp:lastModifiedBy>
  <cp:revision>92</cp:revision>
  <dcterms:created xsi:type="dcterms:W3CDTF">2017-08-21T09:50:28Z</dcterms:created>
  <dcterms:modified xsi:type="dcterms:W3CDTF">2018-08-26T16:44:42Z</dcterms:modified>
</cp:coreProperties>
</file>