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20"/>
  </p:notesMasterIdLst>
  <p:sldIdLst>
    <p:sldId id="447" r:id="rId5"/>
    <p:sldId id="449" r:id="rId6"/>
    <p:sldId id="454" r:id="rId7"/>
    <p:sldId id="451" r:id="rId8"/>
    <p:sldId id="450" r:id="rId9"/>
    <p:sldId id="459" r:id="rId10"/>
    <p:sldId id="460" r:id="rId11"/>
    <p:sldId id="461" r:id="rId12"/>
    <p:sldId id="452" r:id="rId13"/>
    <p:sldId id="453" r:id="rId14"/>
    <p:sldId id="448" r:id="rId15"/>
    <p:sldId id="455" r:id="rId16"/>
    <p:sldId id="456" r:id="rId17"/>
    <p:sldId id="457" r:id="rId18"/>
    <p:sldId id="45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19FAAC20-C3C4-40F4-82C9-E2DDDFDDB3A8}">
          <p14:sldIdLst>
            <p14:sldId id="447"/>
            <p14:sldId id="449"/>
            <p14:sldId id="454"/>
          </p14:sldIdLst>
        </p14:section>
        <p14:section name="Basic" id="{1FA802AF-5400-4241-A9B4-17CF472FB515}">
          <p14:sldIdLst>
            <p14:sldId id="451"/>
            <p14:sldId id="450"/>
            <p14:sldId id="459"/>
            <p14:sldId id="460"/>
            <p14:sldId id="461"/>
          </p14:sldIdLst>
        </p14:section>
        <p14:section name="Advanced" id="{57BBCACD-92BD-41EC-80AF-40015E8C2A69}">
          <p14:sldIdLst>
            <p14:sldId id="452"/>
          </p14:sldIdLst>
        </p14:section>
        <p14:section name="Service Mesh" id="{8BB74E6B-D4EC-4E00-B7D6-1D45BCF2BC6B}">
          <p14:sldIdLst>
            <p14:sldId id="453"/>
          </p14:sldIdLst>
        </p14:section>
        <p14:section name="Summary" id="{298C6DCD-9458-4D2F-B358-E256149F2389}">
          <p14:sldIdLst>
            <p14:sldId id="448"/>
            <p14:sldId id="455"/>
            <p14:sldId id="456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09" autoAdjust="0"/>
  </p:normalViewPr>
  <p:slideViewPr>
    <p:cSldViewPr snapToGrid="0">
      <p:cViewPr varScale="1">
        <p:scale>
          <a:sx n="146" d="100"/>
          <a:sy n="146" d="100"/>
        </p:scale>
        <p:origin x="9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7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613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2018/8/27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://columns.chicken-house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410250e006cb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nginmesh-nginx-as-a-proxy-in-an-istio-service-mes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ginx.com/blog/service-discovery-in-a-microservices-architecture/" TargetMode="Externa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3" y="1444429"/>
            <a:ext cx="8152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Service Discovery, </a:t>
            </a: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微服務的基礎建設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3" y="2685545"/>
            <a:ext cx="815299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Sep 11, 2018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94763" y="920416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94763" y="2490537"/>
            <a:ext cx="815299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08" y="4353215"/>
            <a:ext cx="2358188" cy="654426"/>
          </a:xfrm>
          <a:prstGeom prst="rect">
            <a:avLst/>
          </a:prstGeom>
        </p:spPr>
      </p:pic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62" y="4251804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822960" y="1502229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  <a:sym typeface="Wingdings" panose="05000000000000000000" pitchFamily="2" charset="2"/>
              </a:rPr>
              <a:t></a:t>
            </a:r>
            <a:endParaRPr lang="zh-TW" altLang="en-US" sz="3300" dirty="0">
              <a:solidFill>
                <a:prstClr val="black"/>
              </a:solidFill>
              <a:latin typeface="Calibri Light" panose="020F0302020204030204"/>
              <a:ea typeface="新細明體" panose="02020500000000000000" pitchFamily="18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3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4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47" y="1501486"/>
            <a:ext cx="2969419" cy="144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4" y="1755130"/>
            <a:ext cx="1017527" cy="10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47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85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AD68D-7080-4188-A296-6F3C8E66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案例</a:t>
            </a:r>
            <a:r>
              <a:rPr lang="en-US" altLang="zh-TW" dirty="0"/>
              <a:t>:</a:t>
            </a:r>
            <a:r>
              <a:rPr lang="zh-TW" altLang="en-US" dirty="0"/>
              <a:t> 拆分基礎服務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AFF981-6476-4DDC-BB51-9F3108E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 dirty="0"/>
              <a:t>宜人贷系统架构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高并发下的进化之路</a:t>
            </a:r>
          </a:p>
          <a:p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9BCA04-079D-4220-A42B-019100319926}"/>
              </a:ext>
            </a:extLst>
          </p:cNvPr>
          <p:cNvSpPr txBox="1"/>
          <p:nvPr/>
        </p:nvSpPr>
        <p:spPr>
          <a:xfrm>
            <a:off x="381000" y="470154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https://www.jianshu.com/p/410250e006cb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9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dirty="0" smtClean="0"/>
              <a:t/>
            </a:r>
            <a:br>
              <a:rPr lang="en-US" sz="6000" b="0" dirty="0" smtClean="0"/>
            </a:br>
            <a:r>
              <a:rPr lang="en-US" sz="6000" b="0" dirty="0"/>
              <a:t/>
            </a:r>
            <a:br>
              <a:rPr lang="en-US" sz="6000" b="0" dirty="0"/>
            </a:br>
            <a:r>
              <a:rPr lang="en-US" sz="6000" b="0" dirty="0" smtClean="0"/>
              <a:t>1. What &amp; Why ?</a:t>
            </a:r>
            <a:endParaRPr lang="en-US" sz="6000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xxx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1.wp.nginx.com/wp-content/uploads/2017/09/Modern-Apps-1024x5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1" y="165351"/>
            <a:ext cx="8187800" cy="45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1435" y="4728754"/>
            <a:ext cx="6590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https://www.nginx.com/blog/nginmesh-nginx-as-a-proxy-in-an-istio-service-mesh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</a:t>
            </a:r>
            <a:r>
              <a:rPr lang="zh-TW" altLang="en-US" dirty="0" smtClean="0"/>
              <a:t>該如何管理越來越多的服務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如何掌握每個服務的資訊與狀態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如何掌握每</a:t>
            </a:r>
            <a:r>
              <a:rPr lang="zh-TW" altLang="en-US" dirty="0" smtClean="0"/>
              <a:t>個</a:t>
            </a:r>
            <a:r>
              <a:rPr lang="zh-TW" altLang="en-US" dirty="0"/>
              <a:t> </a:t>
            </a:r>
            <a:r>
              <a:rPr lang="en-US" altLang="zh-TW" dirty="0" smtClean="0"/>
              <a:t>instance </a:t>
            </a:r>
            <a:r>
              <a:rPr lang="zh-TW" altLang="en-US" dirty="0" smtClean="0"/>
              <a:t>的</a:t>
            </a:r>
            <a:r>
              <a:rPr lang="zh-TW" altLang="en-US" dirty="0"/>
              <a:t>資訊與狀態</a:t>
            </a:r>
            <a:r>
              <a:rPr lang="en-US" altLang="zh-TW" dirty="0"/>
              <a:t>?</a:t>
            </a:r>
          </a:p>
          <a:p>
            <a:r>
              <a:rPr lang="zh-TW" altLang="en-US" dirty="0" smtClean="0"/>
              <a:t>如何精準定位要</a:t>
            </a:r>
            <a:r>
              <a:rPr lang="zh-TW" altLang="en-US" dirty="0"/>
              <a:t>呼叫的</a:t>
            </a:r>
            <a:r>
              <a:rPr lang="zh-TW" altLang="en-US" dirty="0" smtClean="0"/>
              <a:t>服務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如何</a:t>
            </a:r>
            <a:r>
              <a:rPr lang="zh-TW" altLang="en-US" dirty="0"/>
              <a:t>確保這些服務的組</a:t>
            </a:r>
            <a:r>
              <a:rPr lang="zh-TW" altLang="en-US" dirty="0" smtClean="0"/>
              <a:t>態是正確的</a:t>
            </a:r>
            <a:r>
              <a:rPr lang="en-US" altLang="zh-TW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381435" y="4718306"/>
            <a:ext cx="635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https://www.nginx.com/blog/service-discovery-in-a-microservices-architecture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Service discovery is difficult in a modern, cloud-based microservices application because the set of instances, and their IP addresses, are subject to constant 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92" y="157774"/>
            <a:ext cx="4370664" cy="44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ith client-side service discovery, the client determines the network locations of available service instances and load balances requests across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33" y="670793"/>
            <a:ext cx="3447696" cy="325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ith the server-side service discovery, the load balancer queries a service registry about service locations; clients interact only with the load balan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" y="886808"/>
            <a:ext cx="4582451" cy="28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2527" y="3837517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Server‑Side Discovery Pattern</a:t>
            </a:r>
          </a:p>
          <a:p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66221" y="3926577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Client‑Side Discovery Pattern</a:t>
            </a:r>
          </a:p>
          <a:p>
            <a:endParaRPr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629477" y="114954"/>
            <a:ext cx="0" cy="48959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</a:t>
            </a:r>
            <a:r>
              <a:rPr lang="zh-TW" altLang="en-US" dirty="0" smtClean="0"/>
              <a:t>如何管理好組態 </a:t>
            </a:r>
            <a:r>
              <a:rPr lang="en-US" altLang="zh-TW" dirty="0" smtClean="0"/>
              <a:t>(configuration)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471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34048</TotalTime>
  <Words>136</Words>
  <Application>Microsoft Office PowerPoint</Application>
  <PresentationFormat>如螢幕大小 (16:9)</PresentationFormat>
  <Paragraphs>25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Wingdings</vt:lpstr>
      <vt:lpstr>Swiss</vt:lpstr>
      <vt:lpstr>Office 佈景主題</vt:lpstr>
      <vt:lpstr>1_Office 佈景主題</vt:lpstr>
      <vt:lpstr>1_Swiss</vt:lpstr>
      <vt:lpstr>PowerPoint 簡報</vt:lpstr>
      <vt:lpstr>AGENDA</vt:lpstr>
      <vt:lpstr>  1. What &amp; Why ?</vt:lpstr>
      <vt:lpstr>PowerPoint 簡報</vt:lpstr>
      <vt:lpstr>Q: 該如何管理越來越多的服務?</vt:lpstr>
      <vt:lpstr>PowerPoint 簡報</vt:lpstr>
      <vt:lpstr>PowerPoint 簡報</vt:lpstr>
      <vt:lpstr>PowerPoint 簡報</vt:lpstr>
      <vt:lpstr>Q: 如何管理好組態 (configuration) ?</vt:lpstr>
      <vt:lpstr>PowerPoint 簡報</vt:lpstr>
      <vt:lpstr>PowerPoint 簡報</vt:lpstr>
      <vt:lpstr>PowerPoint 簡報</vt:lpstr>
      <vt:lpstr>PowerPoint 簡報</vt:lpstr>
      <vt:lpstr>PowerPoint 簡報</vt:lpstr>
      <vt:lpstr> 案例: 拆分基礎服務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204</cp:revision>
  <dcterms:modified xsi:type="dcterms:W3CDTF">2018-08-26T18:32:44Z</dcterms:modified>
</cp:coreProperties>
</file>