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9" r:id="rId5"/>
    <p:sldId id="268" r:id="rId6"/>
    <p:sldId id="264" r:id="rId7"/>
    <p:sldId id="272" r:id="rId8"/>
    <p:sldId id="267" r:id="rId9"/>
    <p:sldId id="265" r:id="rId10"/>
    <p:sldId id="270" r:id="rId11"/>
    <p:sldId id="26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2A71"/>
    <a:srgbClr val="E323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 showGuides="1">
      <p:cViewPr varScale="1">
        <p:scale>
          <a:sx n="126" d="100"/>
          <a:sy n="126" d="100"/>
        </p:scale>
        <p:origin x="101" y="125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770FF-C486-42D0-9123-ACFE2FF99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15CD9-B43A-4FC4-AFC7-74C21875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673F7-E27E-4D67-A578-E345993D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372A0A-B2AF-466A-A33E-B7A7B53B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347D7-FCED-438F-A579-479D4A3D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90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011E6-2330-47C7-A328-54B58AF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727942-E63E-41EC-90C5-EE73DB55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104F5-738C-407C-9F61-CB8E1F0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9B734-17B0-4D01-B69A-24774E1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73B9B0-C1F2-46BA-B9F4-8D21B904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13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3C2B20-5F8B-49CA-8A11-48BB9BEED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8FE46F-6127-4D7B-BE33-DE069D72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45033-56AE-4E40-80CA-A38855D5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0AC23-0125-4CD4-A513-A06A4851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E4711A-214D-404C-8B44-4CFEFF8D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07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43E61-CCF3-4655-99C7-3F9BDEF7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F3371-CE99-4602-85D0-7576970D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CF307-D2E5-4632-8CD2-5C433265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6177-8418-4DAA-B696-C76BF99F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4293C-48AE-4508-9A6D-172D11F9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10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5C16F-74B2-4FA0-9C90-4E249767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341B3-E749-4524-9C9B-4261016B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53BAAE-AA72-46AA-9EB4-14B90782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EAFBD-BAF3-4232-AE3F-9DAAC475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D41E42-C17B-4F5E-A435-7ACD273E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07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1071-B08F-4F1B-8B54-6D85BE5B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2A44E-B390-4D71-8B4E-BB19B702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C1844-0294-45CA-ABC9-1C896781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6CE8F-F572-4673-B82A-EAD0522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FFC9C-FC9A-4FDE-A922-E46741B4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B260D7-1DF1-4F5D-8E7F-BDE7C731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0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585A7-8372-4F82-969A-E05F40BA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2D1C22-B3F8-43EF-9BDF-D0B6B8C88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78E9C0-5205-4723-AC2D-5C9AE2EE3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99D65E-BE8D-444E-A747-006467791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C93974-09A6-4D38-8A59-E3C8036E0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36A817-9670-4A64-B9F7-7D7AA251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DACF6F-D1FC-4386-9A47-E34837C6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C626C9-0646-4350-B371-88C3790B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2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B5ED-801B-4D9E-BE46-A78D4F51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463496-3FC5-4C53-8967-8561A255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2B4A6-2DDD-4612-9428-23FF95FE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66D27-9BCE-497F-B75E-719A8798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62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5CB58-CBCD-4F49-99B4-F4D71EEA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FB0F-14BC-49D8-81E6-BBFB73EE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529B5C-D2B1-4532-8384-CF1050FD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82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C49AA-455B-4247-BBAA-24C5D09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F0A37-BB4C-43D7-B636-267C7A22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4ED1C0-CC89-46E8-9822-DD4FE541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620520-3D8C-4274-8A73-8F6FD9ED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CCCF4E-C045-4456-8F8B-CA249BC0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2529E2-6911-4231-8734-68883191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08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AC7E5-7DB8-499D-B514-3C7F4FD8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544DF8-4B77-4FDD-B51A-09377B8CB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B1406A-202D-41E5-85E5-89188A82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6A5A6C-1AED-4B1C-8687-4F44683A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B75F5F-D2EE-4841-B4C5-E6CC347D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32E475-D197-48AC-9F89-0AA6F13D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96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44A3DA-480D-4767-9417-25C4929A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B3AA2-0FEB-4111-BA19-6A13FA58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4C7F95-95B6-4DA9-A47D-81507B71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BDEAA-46ED-4A68-A55F-F830455D2CE7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12903-E2B5-4486-BFD7-F326F8B2B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2936F5-B56D-4DBC-9AB5-991BCF95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30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sul.io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5Zir5Ij1M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CFD5839-C06B-4A34-8207-F76D21C47A2D}"/>
              </a:ext>
            </a:extLst>
          </p:cNvPr>
          <p:cNvSpPr txBox="1"/>
          <p:nvPr/>
        </p:nvSpPr>
        <p:spPr>
          <a:xfrm>
            <a:off x="793018" y="1925905"/>
            <a:ext cx="9719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Monitoring Tools </a:t>
            </a:r>
            <a:r>
              <a:rPr lang="zh-TW" altLang="en-US" sz="4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大亂鬥 </a:t>
            </a:r>
            <a:r>
              <a:rPr lang="en-US" altLang="zh-TW" sz="4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Consul</a:t>
            </a:r>
            <a:endParaRPr lang="zh-TW" altLang="en-US" sz="4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16C94E3-214D-4AE9-83B1-FF3E875A0ACC}"/>
              </a:ext>
            </a:extLst>
          </p:cNvPr>
          <p:cNvSpPr txBox="1"/>
          <p:nvPr/>
        </p:nvSpPr>
        <p:spPr>
          <a:xfrm>
            <a:off x="793018" y="3580726"/>
            <a:ext cx="835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研發處 資深總監 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Andrew Wu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FDFCFA0-2895-4019-86D1-7480719D53B5}"/>
              </a:ext>
            </a:extLst>
          </p:cNvPr>
          <p:cNvSpPr txBox="1"/>
          <p:nvPr/>
        </p:nvSpPr>
        <p:spPr>
          <a:xfrm>
            <a:off x="7639569" y="6150812"/>
            <a:ext cx="36724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May 26, 2018</a:t>
            </a:r>
            <a:endParaRPr lang="zh-TW" altLang="en-US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08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90" y="565591"/>
            <a:ext cx="10215847" cy="576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0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Architecture</a:t>
            </a:r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283" y="494890"/>
            <a:ext cx="9021434" cy="5868219"/>
          </a:xfrm>
          <a:prstGeom prst="rect">
            <a:avLst/>
          </a:prstGeom>
        </p:spPr>
      </p:pic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3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Q: After Alert?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監控的目的，是為了及時判定系統狀況並且提供警訊</a:t>
            </a:r>
            <a:endParaRPr lang="en-US" altLang="zh-TW" dirty="0" smtClean="0"/>
          </a:p>
          <a:p>
            <a:r>
              <a:rPr lang="zh-TW" altLang="en-US" dirty="0" smtClean="0"/>
              <a:t>收到警訊後，應該要立即通知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相關人員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處理</a:t>
            </a:r>
            <a:r>
              <a:rPr lang="en-US" altLang="zh-TW" dirty="0" smtClean="0"/>
              <a:t>…</a:t>
            </a:r>
            <a:endParaRPr lang="en-US" dirty="0"/>
          </a:p>
        </p:txBody>
      </p:sp>
      <p:pic>
        <p:nvPicPr>
          <p:cNvPr id="1028" name="Picture 4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2750937"/>
            <a:ext cx="558165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61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283" y="494890"/>
            <a:ext cx="9021434" cy="5868219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H="1" flipV="1">
            <a:off x="161365" y="5440421"/>
            <a:ext cx="475129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844800" y="1488141"/>
            <a:ext cx="5331012" cy="519953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圓角矩形 4"/>
          <p:cNvSpPr/>
          <p:nvPr/>
        </p:nvSpPr>
        <p:spPr>
          <a:xfrm>
            <a:off x="3962400" y="5191722"/>
            <a:ext cx="3442447" cy="491902"/>
          </a:xfrm>
          <a:prstGeom prst="roundRect">
            <a:avLst>
              <a:gd name="adj" fmla="val 0"/>
            </a:avLst>
          </a:prstGeom>
          <a:solidFill>
            <a:srgbClr val="C62A7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Service Discovery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239059" y="2480235"/>
            <a:ext cx="1488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239059" y="3472329"/>
            <a:ext cx="1488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239059" y="4440517"/>
            <a:ext cx="1488141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3920566" y="2382128"/>
            <a:ext cx="3484282" cy="2137239"/>
          </a:xfrm>
          <a:prstGeom prst="roundRect">
            <a:avLst>
              <a:gd name="adj" fmla="val 55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Consul</a:t>
            </a:r>
            <a:endParaRPr 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 flipV="1">
            <a:off x="3107765" y="2360706"/>
            <a:ext cx="854635" cy="854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3059953" y="3328436"/>
            <a:ext cx="9024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3107765" y="3729318"/>
            <a:ext cx="854635" cy="8546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129" y="2913158"/>
            <a:ext cx="2868708" cy="1031682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3962400" y="4667624"/>
            <a:ext cx="3442447" cy="418352"/>
          </a:xfrm>
          <a:prstGeom prst="rect">
            <a:avLst/>
          </a:prstGeom>
          <a:solidFill>
            <a:srgbClr val="C62A7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Failure Detection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Consul (Do)?</a:t>
            </a:r>
            <a:endParaRPr lang="en-US" dirty="0"/>
          </a:p>
        </p:txBody>
      </p:sp>
      <p:sp>
        <p:nvSpPr>
          <p:cNvPr id="6" name="向下箭號 5"/>
          <p:cNvSpPr/>
          <p:nvPr/>
        </p:nvSpPr>
        <p:spPr>
          <a:xfrm>
            <a:off x="6819152" y="5028045"/>
            <a:ext cx="537883" cy="41237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1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21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5535" r="15402"/>
          <a:stretch/>
        </p:blipFill>
        <p:spPr>
          <a:xfrm>
            <a:off x="-18288" y="793895"/>
            <a:ext cx="12222480" cy="53537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98576" y="3547872"/>
            <a:ext cx="10698480" cy="1993392"/>
          </a:xfrm>
          <a:prstGeom prst="rect">
            <a:avLst/>
          </a:prstGeom>
          <a:solidFill>
            <a:srgbClr val="C62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15153" y="6406776"/>
            <a:ext cx="2373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https://www.consul.io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可否分享一些你畢生難忘的監控異常事件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你如何確認你設置的監控指標、告警條件是否正確？是否能正確用來識別服務為正常狀態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請問監控系統有再串接別的系統來達到自動化處理系統障礙的目標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如何有效的監控</a:t>
            </a:r>
            <a:r>
              <a:rPr lang="en-US" altLang="zh-TW" dirty="0"/>
              <a:t>API</a:t>
            </a:r>
            <a:r>
              <a:rPr lang="zh-TW" altLang="en-US" dirty="0"/>
              <a:t>運作情形，</a:t>
            </a:r>
            <a:r>
              <a:rPr lang="en-US" altLang="zh-TW" dirty="0"/>
              <a:t>API</a:t>
            </a:r>
            <a:r>
              <a:rPr lang="zh-TW" altLang="en-US" dirty="0"/>
              <a:t>端開發是否有需要對應的處理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如果針對於 </a:t>
            </a:r>
            <a:r>
              <a:rPr lang="en-US" altLang="zh-TW" dirty="0" err="1"/>
              <a:t>docker</a:t>
            </a:r>
            <a:r>
              <a:rPr lang="en-US" altLang="zh-TW" dirty="0"/>
              <a:t> </a:t>
            </a:r>
            <a:r>
              <a:rPr lang="zh-TW" altLang="en-US" dirty="0"/>
              <a:t>或 </a:t>
            </a:r>
            <a:r>
              <a:rPr lang="en-US" altLang="zh-TW" dirty="0" err="1"/>
              <a:t>kubernetes</a:t>
            </a:r>
            <a:r>
              <a:rPr lang="en-US" altLang="zh-TW" dirty="0"/>
              <a:t> </a:t>
            </a:r>
            <a:r>
              <a:rPr lang="zh-TW" altLang="en-US" dirty="0"/>
              <a:t>的環境，內部的</a:t>
            </a:r>
            <a:r>
              <a:rPr lang="en-US" altLang="zh-TW" dirty="0" err="1"/>
              <a:t>ip</a:t>
            </a:r>
            <a:r>
              <a:rPr lang="zh-TW" altLang="en-US" dirty="0"/>
              <a:t>是不固定的，有何方法進行自動發現並監控呢？當該服務不存在時，又有何方法能從 </a:t>
            </a:r>
            <a:r>
              <a:rPr lang="en-US" altLang="zh-TW" dirty="0" err="1"/>
              <a:t>dasboard</a:t>
            </a:r>
            <a:r>
              <a:rPr lang="en-US" altLang="zh-TW" dirty="0"/>
              <a:t> </a:t>
            </a:r>
            <a:r>
              <a:rPr lang="zh-TW" altLang="en-US" dirty="0"/>
              <a:t>上自動消失呢？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150569" y="4699167"/>
            <a:ext cx="10040233" cy="110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150569" y="4135995"/>
            <a:ext cx="10040233" cy="419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Failure Detection &amp; </a:t>
            </a:r>
            <a:r>
              <a:rPr lang="en-US" dirty="0" err="1" smtClean="0"/>
              <a:t>Diagnoistic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150569" y="3288206"/>
            <a:ext cx="10040233" cy="71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7" name="圓角矩形 6"/>
          <p:cNvSpPr/>
          <p:nvPr/>
        </p:nvSpPr>
        <p:spPr>
          <a:xfrm>
            <a:off x="1150569" y="2431571"/>
            <a:ext cx="10040233" cy="71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(</a:t>
            </a:r>
            <a:r>
              <a:rPr lang="en-US" dirty="0" err="1" smtClean="0"/>
              <a:t>Diagnoistic</a:t>
            </a:r>
            <a:r>
              <a:rPr lang="en-US" dirty="0" smtClean="0"/>
              <a:t>) Yourself &amp;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3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RIP:</a:t>
            </a:r>
            <a:r>
              <a:rPr lang="zh-TW" altLang="en-US" dirty="0" smtClean="0"/>
              <a:t> 復興航空 </a:t>
            </a:r>
            <a:r>
              <a:rPr lang="en-US" altLang="zh-TW" dirty="0" smtClean="0"/>
              <a:t>235</a:t>
            </a:r>
            <a:r>
              <a:rPr lang="zh-TW" altLang="en-US" dirty="0" smtClean="0"/>
              <a:t> 班機</a:t>
            </a:r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76" y="850793"/>
            <a:ext cx="11039856" cy="5171117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7234781" y="3216548"/>
            <a:ext cx="308837" cy="3148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10" name="橢圓 9"/>
          <p:cNvSpPr/>
          <p:nvPr/>
        </p:nvSpPr>
        <p:spPr>
          <a:xfrm>
            <a:off x="6214085" y="2744209"/>
            <a:ext cx="308837" cy="3148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en-US" dirty="0"/>
          </a:p>
        </p:txBody>
      </p:sp>
      <p:sp>
        <p:nvSpPr>
          <p:cNvPr id="11" name="橢圓 10"/>
          <p:cNvSpPr/>
          <p:nvPr/>
        </p:nvSpPr>
        <p:spPr>
          <a:xfrm>
            <a:off x="2647319" y="2586763"/>
            <a:ext cx="308837" cy="3148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en-US" dirty="0"/>
          </a:p>
        </p:txBody>
      </p:sp>
      <p:sp>
        <p:nvSpPr>
          <p:cNvPr id="12" name="橢圓 11"/>
          <p:cNvSpPr/>
          <p:nvPr/>
        </p:nvSpPr>
        <p:spPr>
          <a:xfrm>
            <a:off x="3822111" y="3531441"/>
            <a:ext cx="308837" cy="3148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72175" y="6194909"/>
            <a:ext cx="4725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www.youtube.com/watch?v=j5Zir5Ij1Mg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2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219</Words>
  <Application>Microsoft Office PowerPoint</Application>
  <PresentationFormat>寬螢幕</PresentationFormat>
  <Paragraphs>29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Arial Unicode MS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Monitoring Architecture</vt:lpstr>
      <vt:lpstr>Monitoring System</vt:lpstr>
      <vt:lpstr>Q: After Alert?</vt:lpstr>
      <vt:lpstr>What Is Consul (Do)?</vt:lpstr>
      <vt:lpstr>PowerPoint 簡報</vt:lpstr>
      <vt:lpstr>Question?</vt:lpstr>
      <vt:lpstr>RIP: 復興航空 235 班機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OSD_N1</dc:creator>
  <cp:lastModifiedBy>Andrew Wu</cp:lastModifiedBy>
  <cp:revision>73</cp:revision>
  <dcterms:created xsi:type="dcterms:W3CDTF">2017-08-21T09:50:28Z</dcterms:created>
  <dcterms:modified xsi:type="dcterms:W3CDTF">2018-05-22T18:17:20Z</dcterms:modified>
</cp:coreProperties>
</file>