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5" r:id="rId4"/>
    <p:sldId id="266" r:id="rId5"/>
    <p:sldId id="267" r:id="rId6"/>
    <p:sldId id="296" r:id="rId7"/>
    <p:sldId id="297" r:id="rId8"/>
    <p:sldId id="298" r:id="rId9"/>
    <p:sldId id="299" r:id="rId10"/>
    <p:sldId id="304" r:id="rId11"/>
    <p:sldId id="278" r:id="rId12"/>
    <p:sldId id="285" r:id="rId13"/>
    <p:sldId id="284" r:id="rId14"/>
    <p:sldId id="279" r:id="rId15"/>
    <p:sldId id="313" r:id="rId16"/>
    <p:sldId id="280" r:id="rId17"/>
    <p:sldId id="314" r:id="rId18"/>
    <p:sldId id="294" r:id="rId19"/>
    <p:sldId id="295" r:id="rId20"/>
    <p:sldId id="315" r:id="rId21"/>
    <p:sldId id="316" r:id="rId22"/>
    <p:sldId id="322" r:id="rId23"/>
    <p:sldId id="323" r:id="rId24"/>
    <p:sldId id="321" r:id="rId25"/>
    <p:sldId id="317" r:id="rId26"/>
    <p:sldId id="318" r:id="rId27"/>
    <p:sldId id="319" r:id="rId28"/>
    <p:sldId id="326" r:id="rId29"/>
    <p:sldId id="327" r:id="rId30"/>
    <p:sldId id="324" r:id="rId31"/>
    <p:sldId id="325" r:id="rId32"/>
    <p:sldId id="329" r:id="rId33"/>
    <p:sldId id="328" r:id="rId34"/>
    <p:sldId id="333" r:id="rId35"/>
    <p:sldId id="334" r:id="rId36"/>
    <p:sldId id="335" r:id="rId37"/>
    <p:sldId id="336" r:id="rId38"/>
    <p:sldId id="331" r:id="rId39"/>
    <p:sldId id="332" r:id="rId40"/>
    <p:sldId id="300" r:id="rId41"/>
    <p:sldId id="301" r:id="rId42"/>
    <p:sldId id="311" r:id="rId43"/>
    <p:sldId id="302" r:id="rId44"/>
    <p:sldId id="310" r:id="rId45"/>
    <p:sldId id="303" r:id="rId46"/>
    <p:sldId id="305" r:id="rId47"/>
    <p:sldId id="258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E45"/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ontainer"</a:t>
            </a:r>
            <a:br>
              <a:rPr lang="en-US" altLang="zh-TW" dirty="0" smtClean="0"/>
            </a:b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 </a:t>
            </a:r>
            <a:br>
              <a:rPr lang="en-US" altLang="zh-TW" dirty="0" smtClean="0"/>
            </a:br>
            <a:r>
              <a:rPr lang="en-US" altLang="zh-TW" sz="4400" dirty="0" smtClean="0"/>
              <a:t>For .NET Developers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2017/09/16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#2. </a:t>
            </a:r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#3. Immutable Images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要用 </a:t>
            </a:r>
            <a:r>
              <a:rPr lang="en-US" altLang="zh-TW" dirty="0" smtClean="0"/>
              <a:t>"Immutable" </a:t>
            </a:r>
            <a:r>
              <a:rPr lang="zh-TW" altLang="en-US" dirty="0" smtClean="0"/>
              <a:t>不可改變的方式部署的原因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為什麼該用 </a:t>
            </a:r>
            <a:r>
              <a:rPr lang="en-US" altLang="zh-TW" dirty="0" smtClean="0"/>
              <a:t>"Immutable"</a:t>
            </a:r>
            <a:r>
              <a:rPr lang="zh-TW" altLang="en-US" dirty="0" smtClean="0"/>
              <a:t> 的方式部署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同步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修復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，出了問題只要換新的就好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，那麼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OS</a:t>
            </a:r>
            <a:r>
              <a:rPr lang="zh-TW" altLang="en-US" sz="2800" dirty="0" smtClean="0"/>
              <a:t> 有</a:t>
            </a:r>
            <a:r>
              <a:rPr lang="zh-TW" altLang="en-US" sz="2800" dirty="0"/>
              <a:t>那</a:t>
            </a:r>
            <a:r>
              <a:rPr lang="zh-TW" altLang="en-US" sz="2800" dirty="0" smtClean="0"/>
              <a:t>些東西是多餘的</a:t>
            </a:r>
            <a:r>
              <a:rPr lang="en-US" altLang="zh-TW" sz="2800" dirty="0"/>
              <a:t>?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思考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只改一行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CODE</a:t>
            </a:r>
            <a:r>
              <a:rPr lang="zh-TW" altLang="en-US" sz="2800" dirty="0" smtClean="0"/>
              <a:t>，就把整個容器換掉，是好是壞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1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Is: “JUST ENOUGH” Concept?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413823" y="2218544"/>
            <a:ext cx="2413416" cy="364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有多少是我們需要的</a:t>
            </a:r>
            <a:r>
              <a:rPr lang="en-US" altLang="zh-TW" dirty="0" smtClean="0"/>
              <a:t>?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還不包括沒畫在架構圖裡的一堆工具跟服務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1028" name="Picture 4" descr="「windows server modules overview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b="8251"/>
          <a:stretch/>
        </p:blipFill>
        <p:spPr bwMode="auto">
          <a:xfrm>
            <a:off x="614596" y="7286718"/>
            <a:ext cx="10185782" cy="42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2285"/>
          <a:stretch/>
        </p:blipFill>
        <p:spPr bwMode="auto">
          <a:xfrm>
            <a:off x="1813809" y="1763317"/>
            <a:ext cx="7120328" cy="45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我們需要的其實只有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3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t="49245" r="25741" b="6234"/>
          <a:stretch/>
        </p:blipFill>
        <p:spPr bwMode="auto">
          <a:xfrm>
            <a:off x="1708879" y="3711404"/>
            <a:ext cx="4961744" cy="25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93888" y="1903750"/>
            <a:ext cx="4931764" cy="1723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MY APPLICATION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10466" y="2128602"/>
            <a:ext cx="50466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如果一台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APPLICATION..</a:t>
            </a:r>
          </a:p>
          <a:p>
            <a:r>
              <a:rPr lang="zh-TW" altLang="en-US" dirty="0" smtClean="0"/>
              <a:t>甚至是一百台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我還需要這麼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完整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嗎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 裝好就不需要改了，連遠端管理都省了</a:t>
            </a:r>
            <a:r>
              <a:rPr lang="en-US" altLang="zh-TW" dirty="0" smtClean="0"/>
              <a:t>..</a:t>
            </a:r>
          </a:p>
          <a:p>
            <a:endParaRPr lang="en-US" altLang="zh-TW" dirty="0"/>
          </a:p>
          <a:p>
            <a:r>
              <a:rPr lang="zh-TW" altLang="en-US" dirty="0" smtClean="0"/>
              <a:t>拿掉的服務越多，系統被攻擊的機會越少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效率也越好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b="1" dirty="0" smtClean="0"/>
              <a:t>[</a:t>
            </a:r>
            <a:r>
              <a:rPr lang="zh-TW" altLang="en-US" b="1" dirty="0" smtClean="0"/>
              <a:t>思考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STORAGE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/ DB </a:t>
            </a:r>
            <a:r>
              <a:rPr lang="zh-TW" altLang="en-US" dirty="0" smtClean="0"/>
              <a:t>只歸我用，且有專屬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連線，</a:t>
            </a:r>
            <a:r>
              <a:rPr lang="zh-TW" altLang="en-US" dirty="0"/>
              <a:t>那</a:t>
            </a:r>
            <a:r>
              <a:rPr lang="zh-TW" altLang="en-US" dirty="0" smtClean="0"/>
              <a:t>還需要設定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整合式驗證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嗎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b="1" dirty="0"/>
              <a:t>[</a:t>
            </a:r>
            <a:r>
              <a:rPr lang="zh-TW" altLang="en-US" b="1" dirty="0"/>
              <a:t>思考</a:t>
            </a:r>
            <a:r>
              <a:rPr lang="en-US" altLang="zh-TW" b="1" dirty="0"/>
              <a:t>]</a:t>
            </a:r>
            <a:r>
              <a:rPr lang="zh-TW" altLang="en-US" b="1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存在的價值，除了 </a:t>
            </a:r>
            <a:r>
              <a:rPr lang="en-US" altLang="zh-TW" dirty="0" smtClean="0"/>
              <a:t>LAUNCH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之外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還剩什麼功能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容器讓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變成主角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過去一套 </a:t>
            </a:r>
            <a:r>
              <a:rPr lang="en-US" altLang="zh-TW" sz="3200" dirty="0" smtClean="0"/>
              <a:t>"OS"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必須執行管理上百</a:t>
            </a:r>
            <a:r>
              <a:rPr lang="zh-TW" altLang="en-US" sz="3200" dirty="0" smtClean="0"/>
              <a:t>個 </a:t>
            </a:r>
            <a:r>
              <a:rPr lang="en-US" altLang="zh-TW" sz="3200" dirty="0" smtClean="0"/>
              <a:t>APPs 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現在一套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"APP"</a:t>
            </a:r>
            <a:r>
              <a:rPr lang="zh-TW" altLang="en-US" sz="3200" dirty="0" smtClean="0"/>
              <a:t> 必須執行上百份 </a:t>
            </a:r>
            <a:r>
              <a:rPr lang="en-US" altLang="zh-TW" sz="3200" dirty="0" smtClean="0"/>
              <a:t>instance …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 </a:t>
            </a:r>
            <a:r>
              <a:rPr lang="zh-TW" altLang="en-US" sz="3200" dirty="0" smtClean="0"/>
              <a:t>就不需要過多的安全機制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</a:t>
            </a:r>
            <a:r>
              <a:rPr lang="zh-TW" altLang="en-US" sz="3200" dirty="0" smtClean="0"/>
              <a:t> 就不需要多餘的服務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精簡化的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成為趨勢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nanoserver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linuxkit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0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2052816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 (using VM)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8464061" y="886904"/>
            <a:ext cx="2878250" cy="1008184"/>
          </a:xfrm>
          <a:prstGeom prst="wedgeRoundRectCallout">
            <a:avLst>
              <a:gd name="adj1" fmla="val -40655"/>
              <a:gd name="adj2" fmla="val 764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 </a:t>
            </a:r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799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 + DEV's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60430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3691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9137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26882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2306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2243716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Deployment(using </a:t>
            </a:r>
            <a:r>
              <a:rPr lang="en-US" altLang="zh-TW" dirty="0" smtClean="0"/>
              <a:t>Container)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1011311" y="4072516"/>
            <a:ext cx="2878250" cy="1008184"/>
          </a:xfrm>
          <a:prstGeom prst="wedgeRoundRectCallout">
            <a:avLst>
              <a:gd name="adj1" fmla="val 60084"/>
              <a:gd name="adj2" fmla="val -21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5706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CI-Tool's Job</a:t>
            </a:r>
          </a:p>
        </p:txBody>
      </p:sp>
      <p:sp>
        <p:nvSpPr>
          <p:cNvPr id="7" name="矩形 6"/>
          <p:cNvSpPr/>
          <p:nvPr/>
        </p:nvSpPr>
        <p:spPr>
          <a:xfrm>
            <a:off x="6601448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00228" y="3771241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3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如果容器能用過即丟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既然不需要改變，就不需要包含相關的管理工具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既然不需要管理工具，就不需要任何遠端管理服務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既然不需要遠端管理，就不需要過多的安全管控</a:t>
            </a:r>
            <a:r>
              <a:rPr lang="en-US" altLang="zh-TW" sz="3200" dirty="0" smtClean="0"/>
              <a:t>…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容器化的部署，一個容器只執行一個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的話</a:t>
            </a:r>
            <a:r>
              <a:rPr lang="en-US" altLang="zh-TW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只有一個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要執行，就不需要過多的安全機制</a:t>
            </a:r>
            <a:r>
              <a:rPr lang="en-US" altLang="zh-TW" sz="3200" dirty="0" smtClean="0"/>
              <a:t>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984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 / Ship / Run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 只改一行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，就把整個容器換掉，是好是壞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</a:t>
            </a:r>
            <a:r>
              <a:rPr lang="zh-TW" altLang="en-US" dirty="0"/>
              <a:t>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</a:t>
            </a:r>
            <a:r>
              <a:rPr lang="zh-TW" altLang="en-US" dirty="0" smtClean="0"/>
              <a:t>換掉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流程大幅簡化，</a:t>
            </a:r>
            <a:r>
              <a:rPr lang="en-US" altLang="zh-TW" sz="3200" dirty="0" smtClean="0"/>
              <a:t>MIS</a:t>
            </a:r>
            <a:r>
              <a:rPr lang="zh-TW" altLang="en-US" sz="3200" dirty="0" smtClean="0"/>
              <a:t> 只管替換新的 </a:t>
            </a:r>
            <a:r>
              <a:rPr lang="en-US" altLang="zh-TW" sz="3200" dirty="0" smtClean="0"/>
              <a:t>Images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流程簡化就容易自動</a:t>
            </a:r>
            <a:r>
              <a:rPr lang="zh-TW" altLang="en-US" sz="3200" dirty="0"/>
              <a:t>化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可以大幅瘦身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改一行 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 就得重建一次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100" dirty="0" smtClean="0"/>
              <a:t>(</a:t>
            </a:r>
            <a:r>
              <a:rPr lang="zh-TW" altLang="en-US" sz="3100" dirty="0" smtClean="0"/>
              <a:t>除非重建與部署</a:t>
            </a:r>
            <a:r>
              <a:rPr lang="zh-TW" altLang="en-US" sz="3100" dirty="0"/>
              <a:t> </a:t>
            </a:r>
            <a:r>
              <a:rPr lang="en-US" altLang="zh-TW" sz="3100" dirty="0" smtClean="0"/>
              <a:t>image</a:t>
            </a:r>
            <a:r>
              <a:rPr lang="zh-TW" altLang="en-US" sz="3100" dirty="0" smtClean="0"/>
              <a:t> 很簡單又很快速</a:t>
            </a:r>
            <a:r>
              <a:rPr lang="en-US" altLang="zh-TW" sz="3100" dirty="0" smtClean="0"/>
              <a:t>)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替換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又慢又麻煩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除非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部署很容易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 又能只更新差異的部分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自動化的 </a:t>
            </a:r>
            <a:r>
              <a:rPr lang="en-US" altLang="zh-TW" sz="3200" dirty="0" smtClean="0"/>
              <a:t>Build / Ship / Run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785" y="6447695"/>
            <a:ext cx="544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</a:t>
            </a:r>
            <a:r>
              <a:rPr lang="en-US" altLang="zh-TW">
                <a:solidFill>
                  <a:schemeClr val="bg1"/>
                </a:solidFill>
              </a:rPr>
              <a:t>://</a:t>
            </a:r>
            <a:r>
              <a:rPr lang="en-US" altLang="zh-TW" smtClean="0">
                <a:solidFill>
                  <a:schemeClr val="bg1"/>
                </a:solidFill>
              </a:rPr>
              <a:t>github.com/andrew0928/IP2C.NET.Service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容器如何做 </a:t>
            </a:r>
            <a:r>
              <a:rPr lang="en-US" altLang="zh-TW" dirty="0" smtClean="0"/>
              <a:t>"Windows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Update"</a:t>
            </a:r>
            <a:r>
              <a:rPr lang="zh-TW" altLang="en-US" dirty="0" smtClean="0"/>
              <a:t> 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90" y="1845734"/>
            <a:ext cx="8210580" cy="427111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491991" y="3084844"/>
            <a:ext cx="7355394" cy="137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根本不用做 </a:t>
            </a:r>
            <a:r>
              <a:rPr lang="en-US" altLang="zh-TW" dirty="0" smtClean="0"/>
              <a:t>Windows Update, </a:t>
            </a:r>
            <a:r>
              <a:rPr lang="zh-TW" altLang="en-US" dirty="0" smtClean="0"/>
              <a:t>直接換新的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 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9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如何替你的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更換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版本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8178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V1.0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091689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52587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146996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207894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V2.0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266092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261504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316811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66092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1.0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61504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1.1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16810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2.0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261503" y="4320791"/>
            <a:ext cx="2431701" cy="1024932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52587" y="558409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r>
              <a:rPr lang="en-US" altLang="zh-TW" b="1" dirty="0" smtClean="0">
                <a:solidFill>
                  <a:srgbClr val="FF0000"/>
                </a:solidFill>
              </a:rPr>
              <a:t>-OS447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10047725" y="4976446"/>
            <a:ext cx="2144275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6283875" y="4976446"/>
            <a:ext cx="2154577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hotfix 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0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OS /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 Update?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#4. </a:t>
            </a:r>
            <a:r>
              <a:rPr lang="zh-TW" altLang="en-US" dirty="0" smtClean="0"/>
              <a:t>跨版本的單元測試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65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3785" y="646332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https://blog.chmouel.com/2014/11/10/use-cases-for-docker-driven-development/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97280" y="743803"/>
            <a:ext cx="10286071" cy="31542258"/>
            <a:chOff x="1060646" y="-12480647"/>
            <a:chExt cx="10286071" cy="3154225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646" y="-12480647"/>
              <a:ext cx="10001250" cy="16002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4030" b="-1"/>
            <a:stretch/>
          </p:blipFill>
          <p:spPr>
            <a:xfrm>
              <a:off x="1345467" y="3704493"/>
              <a:ext cx="10001250" cy="15357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1.04167E-6 -1.1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643 L 1.04167E-6 -2.67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2" y="201758"/>
            <a:ext cx="7583156" cy="60927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338" y="6451044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http://columns.chicken-house.net/2016/10/31/microservice5/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3075994" y="1617783"/>
            <a:ext cx="8495323" cy="2984673"/>
          </a:xfrm>
          <a:prstGeom prst="cloudCallout">
            <a:avLst>
              <a:gd name="adj1" fmla="val 20791"/>
              <a:gd name="adj2" fmla="val 614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</a:t>
            </a:r>
            <a:r>
              <a:rPr lang="zh-TW" altLang="en-US" sz="3200" dirty="0" smtClean="0"/>
              <a:t>態</a:t>
            </a:r>
            <a:r>
              <a:rPr lang="en-US" altLang="zh-TW" sz="3200" dirty="0" smtClean="0"/>
              <a:t>?</a:t>
            </a:r>
          </a:p>
          <a:p>
            <a:r>
              <a:rPr lang="zh-TW" altLang="en-US" sz="3200" dirty="0" smtClean="0"/>
              <a:t>該如何測試不同版本 </a:t>
            </a:r>
            <a:r>
              <a:rPr lang="en-US" altLang="zh-TW" sz="3200" dirty="0" smtClean="0"/>
              <a:t>API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 SDK </a:t>
            </a:r>
            <a:r>
              <a:rPr lang="zh-TW" altLang="en-US" sz="3200" dirty="0" smtClean="0"/>
              <a:t>的相容性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9641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確保跨版本相容性的做法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如果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推出新版，測試程式也會改版。</a:t>
            </a:r>
            <a:endParaRPr lang="en-US" altLang="zh-TW" sz="2800" dirty="0" smtClean="0"/>
          </a:p>
          <a:p>
            <a:r>
              <a:rPr lang="zh-TW" altLang="en-US" sz="2800" dirty="0" smtClean="0"/>
              <a:t>該如何透過單元測試，確保新的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能跟舊的 </a:t>
            </a:r>
            <a:r>
              <a:rPr lang="en-US" altLang="zh-TW" sz="2800" dirty="0" smtClean="0"/>
              <a:t>SDK</a:t>
            </a:r>
            <a:r>
              <a:rPr lang="zh-TW" altLang="en-US" sz="2800" dirty="0" smtClean="0"/>
              <a:t> 相容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跨版本進行測試。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拿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舊版</a:t>
            </a:r>
            <a:r>
              <a:rPr lang="zh-TW" altLang="en-US" sz="2800" dirty="0" smtClean="0"/>
              <a:t>的單元測試，驗證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新版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..</a:t>
            </a:r>
            <a:endParaRPr lang="zh-TW" altLang="en-US" sz="2800" dirty="0"/>
          </a:p>
        </p:txBody>
      </p:sp>
      <p:pic>
        <p:nvPicPr>
          <p:cNvPr id="4" name="Picture 2" descr="「清朝的劍斬明朝的官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30936"/>
            <a:ext cx="1005840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跨越版本的單元測</a:t>
            </a:r>
            <a:r>
              <a:rPr lang="zh-TW" altLang="en-US" dirty="0"/>
              <a:t>試</a:t>
            </a:r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79800" y="52796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V2.1.2.0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16047" y="52796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V3.0.0.0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41278" y="52796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V3.1.0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03422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03422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3626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53626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294725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294725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15" idx="0"/>
            <a:endCxn id="3" idx="2"/>
          </p:cNvCxnSpPr>
          <p:nvPr/>
        </p:nvCxnSpPr>
        <p:spPr>
          <a:xfrm flipV="1">
            <a:off x="561200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0"/>
            <a:endCxn id="16" idx="2"/>
          </p:cNvCxnSpPr>
          <p:nvPr/>
        </p:nvCxnSpPr>
        <p:spPr>
          <a:xfrm flipV="1">
            <a:off x="5612005" y="2743200"/>
            <a:ext cx="250204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0"/>
            <a:endCxn id="16" idx="2"/>
          </p:cNvCxnSpPr>
          <p:nvPr/>
        </p:nvCxnSpPr>
        <p:spPr>
          <a:xfrm flipV="1">
            <a:off x="811404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5" idx="0"/>
            <a:endCxn id="18" idx="2"/>
          </p:cNvCxnSpPr>
          <p:nvPr/>
        </p:nvCxnSpPr>
        <p:spPr>
          <a:xfrm flipV="1">
            <a:off x="5612005" y="2743200"/>
            <a:ext cx="426050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7" idx="0"/>
            <a:endCxn id="18" idx="2"/>
          </p:cNvCxnSpPr>
          <p:nvPr/>
        </p:nvCxnSpPr>
        <p:spPr>
          <a:xfrm flipV="1">
            <a:off x="8114045" y="2743200"/>
            <a:ext cx="175846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9" idx="0"/>
            <a:endCxn id="18" idx="2"/>
          </p:cNvCxnSpPr>
          <p:nvPr/>
        </p:nvCxnSpPr>
        <p:spPr>
          <a:xfrm flipV="1">
            <a:off x="9872506" y="2743200"/>
            <a:ext cx="0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5034224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4" name="圓角矩形 63"/>
          <p:cNvSpPr/>
          <p:nvPr/>
        </p:nvSpPr>
        <p:spPr>
          <a:xfrm>
            <a:off x="7536263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5" name="圓角矩形 64"/>
          <p:cNvSpPr/>
          <p:nvPr/>
        </p:nvSpPr>
        <p:spPr>
          <a:xfrm>
            <a:off x="9326755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2" name="圓角矩形圖說文字 61"/>
          <p:cNvSpPr/>
          <p:nvPr/>
        </p:nvSpPr>
        <p:spPr>
          <a:xfrm>
            <a:off x="1547446" y="1939332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(server) </a:t>
            </a:r>
            <a:r>
              <a:rPr lang="zh-TW" altLang="en-US" dirty="0" smtClean="0"/>
              <a:t>可以容器化</a:t>
            </a:r>
            <a:endParaRPr lang="zh-TW" altLang="en-US" dirty="0"/>
          </a:p>
        </p:txBody>
      </p:sp>
      <p:sp>
        <p:nvSpPr>
          <p:cNvPr id="68" name="圓角矩形圖說文字 67"/>
          <p:cNvSpPr/>
          <p:nvPr/>
        </p:nvSpPr>
        <p:spPr>
          <a:xfrm>
            <a:off x="1547446" y="3344086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測試程式也可以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7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#5. </a:t>
            </a:r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其</a:t>
            </a:r>
            <a:r>
              <a:rPr lang="zh-TW" altLang="en-US" sz="2800" dirty="0"/>
              <a:t>他</a:t>
            </a:r>
            <a:r>
              <a:rPr lang="zh-TW" altLang="en-US" sz="2800" dirty="0" smtClean="0"/>
              <a:t>沒辦法擠進這個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的內容</a:t>
            </a:r>
            <a:r>
              <a:rPr lang="en-US" altLang="zh-TW" sz="2800" dirty="0" smtClean="0"/>
              <a:t>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099349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919227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39105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745784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IP2C.</a:t>
            </a:r>
            <a:br>
              <a:rPr lang="en-US" altLang="zh-TW" sz="1600" dirty="0" smtClean="0"/>
            </a:br>
            <a:r>
              <a:rPr lang="en-US" altLang="zh-TW" sz="1600" dirty="0" err="1" smtClean="0"/>
              <a:t>RevProxy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2117969" y="155292"/>
            <a:ext cx="7956062" cy="61582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的建置本機測試環境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的部署及更新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實際執行的規模，會影響我的開發架構嗎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Load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#1. </a:t>
            </a:r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 (Manual or 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027" y="1923802"/>
            <a:ext cx="4405744" cy="423949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執行速度慢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分鐘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小時等級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難以自動化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需要寫複雜的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script,</a:t>
            </a:r>
            <a:r>
              <a:rPr lang="zh-TW" altLang="en-US" sz="2400" dirty="0" smtClean="0">
                <a:latin typeface="+mj-ea"/>
                <a:ea typeface="+mj-ea"/>
              </a:rPr>
              <a:t> 或是乾脆人工操作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7073" y="3633848"/>
            <a:ext cx="4405744" cy="25294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執行速度快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秒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分鐘等級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自動化非常容易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定義 </a:t>
            </a:r>
            <a:r>
              <a:rPr lang="en-US" altLang="zh-TW" sz="2400" dirty="0" err="1" smtClean="0">
                <a:latin typeface="+mj-ea"/>
                <a:ea typeface="+mj-ea"/>
              </a:rPr>
              <a:t>dockerfile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/>
      <p:bldP spid="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7548</TotalTime>
  <Words>1452</Words>
  <Application>Microsoft Office PowerPoint</Application>
  <PresentationFormat>寬螢幕</PresentationFormat>
  <Paragraphs>350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Franklin Gothic Book</vt:lpstr>
      <vt:lpstr>微軟正黑體</vt:lpstr>
      <vt:lpstr>新細明體</vt:lpstr>
      <vt:lpstr>Calibri</vt:lpstr>
      <vt:lpstr>Franklin Gothic Medium</vt:lpstr>
      <vt:lpstr>Wingdings</vt:lpstr>
      <vt:lpstr>回顧</vt:lpstr>
      <vt:lpstr>"Container" Driven Development  For .NET Developers</vt:lpstr>
      <vt:lpstr>安德魯是誰?</vt:lpstr>
      <vt:lpstr>開發範例: IP2C.NET Service</vt:lpstr>
      <vt:lpstr>傳統的開發方式…</vt:lpstr>
      <vt:lpstr>碰到的困難…</vt:lpstr>
      <vt:lpstr>#1. 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#2. 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#3. Immutable Images</vt:lpstr>
      <vt:lpstr>為什麼該用 "Immutable" 的方式部署?</vt:lpstr>
      <vt:lpstr>What Is: “JUST ENOUGH” Concept?</vt:lpstr>
      <vt:lpstr>我們需要的其實只有…</vt:lpstr>
      <vt:lpstr>容器讓 APP 變成主角</vt:lpstr>
      <vt:lpstr>Deployment (using VM)</vt:lpstr>
      <vt:lpstr>Deployment(using Container)</vt:lpstr>
      <vt:lpstr>如果容器能用過即丟…</vt:lpstr>
      <vt:lpstr>Build / Ship / Run</vt:lpstr>
      <vt:lpstr>只改一行 CODE，就把整個容器換掉</vt:lpstr>
      <vt:lpstr>PowerPoint 簡報</vt:lpstr>
      <vt:lpstr>容器如何做 "Windows Update" ??</vt:lpstr>
      <vt:lpstr>如何替你的 APP 更換 OS 版本?</vt:lpstr>
      <vt:lpstr>DEMO: OS / Framework Update?</vt:lpstr>
      <vt:lpstr>#4. 跨版本的單元測試</vt:lpstr>
      <vt:lpstr>PowerPoint 簡報</vt:lpstr>
      <vt:lpstr>PowerPoint 簡報</vt:lpstr>
      <vt:lpstr>Unit Test Web API 的困擾…</vt:lpstr>
      <vt:lpstr>單元測試 – 確保跨版本相容性的做法</vt:lpstr>
      <vt:lpstr>跨越版本的單元測試</vt:lpstr>
      <vt:lpstr>#5. References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66</cp:revision>
  <dcterms:created xsi:type="dcterms:W3CDTF">2017-08-10T14:27:41Z</dcterms:created>
  <dcterms:modified xsi:type="dcterms:W3CDTF">2017-09-13T18:58:13Z</dcterms:modified>
</cp:coreProperties>
</file>