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0"/>
  </p:notesMasterIdLst>
  <p:sldIdLst>
    <p:sldId id="288" r:id="rId5"/>
    <p:sldId id="260" r:id="rId6"/>
    <p:sldId id="289" r:id="rId7"/>
    <p:sldId id="262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77"/>
    <a:srgbClr val="342F31"/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6" autoAdjust="0"/>
  </p:normalViewPr>
  <p:slideViewPr>
    <p:cSldViewPr snapToGrid="0">
      <p:cViewPr varScale="1">
        <p:scale>
          <a:sx n="104" d="100"/>
          <a:sy n="104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8361547-CAE2-4060-8643-DE8C7E84BB51}"/>
              </a:ext>
            </a:extLst>
          </p:cNvPr>
          <p:cNvSpPr/>
          <p:nvPr userDrawn="1"/>
        </p:nvSpPr>
        <p:spPr bwMode="auto">
          <a:xfrm>
            <a:off x="0" y="5818909"/>
            <a:ext cx="12192000" cy="1039091"/>
          </a:xfrm>
          <a:prstGeom prst="rect">
            <a:avLst/>
          </a:prstGeom>
          <a:solidFill>
            <a:srgbClr val="002E77"/>
          </a:solidFill>
          <a:ln>
            <a:solidFill>
              <a:srgbClr val="002E7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solidFill>
                <a:srgbClr val="002E77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07" y="2608084"/>
            <a:ext cx="5777866" cy="89966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150" y="4140200"/>
            <a:ext cx="5708650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圖片 9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14E97332-416C-4B69-B813-A32DF4A8DB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5513313"/>
            <a:ext cx="2955148" cy="9555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281819-114F-4BDF-AC16-865C5B7E78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09" y="5412509"/>
            <a:ext cx="3708567" cy="129644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1BA48A8-03AD-4D31-9FEE-DC95A995CD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8" y="599182"/>
            <a:ext cx="5168266" cy="46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4FDD4D3-1EC7-4CE8-93B1-3B1C9FDA36FB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8B4DA39-BC9C-4C20-BF76-96C0A9817769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圖片 4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2A19303C-982B-42C0-A96F-C686CC6D00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8BB7BC-38C2-473F-80EC-2455A8E405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78E76B6-BF95-4675-93A8-36322F2B254E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8C46414-7039-4629-BBB4-698392903786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圖片 9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4204875A-46A5-4790-8534-12E6803D2E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4B80006-C53E-4AE0-8A83-CF83333BD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547162-3073-4851-A3F0-4617C8A3AC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262E749C-3C5A-41D8-AFB1-378FC03F9920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38F4A2E-2325-47C8-A7D4-F26EC3CB76E5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圖片 5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E5B1EF28-2B8D-424F-8367-FD715E6555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C847098-4716-4A0A-9F1B-64FFC34573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564F2762-6F4D-4F29-8514-34D538ED09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69C1D06E-FE77-4903-8D1A-93F2FD430AC8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36DE1-734B-489C-8C1A-D96D8A6E2B17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圖片 5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FE64ADAF-FEDC-42E8-8E6E-05E3001AB0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D3BE4B4-83CA-4B66-A009-6CF2EEAA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圖片 6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830F17-AD01-4768-8699-2417BAF99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C4200001-813B-4F21-AC82-CEFF32853A36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BD6650-B45E-415C-AA0C-5318D257AFF3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圖片 9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2CE56AEB-3FE1-4AFB-94A4-C868BC4493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11C82FF-4E02-4A79-AEC8-DCB8BAA438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622925C7-74FC-4148-B4DA-6F4CF6DDE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9DF9BB24-E0A3-4322-BA43-CBDC5331A7CA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036E29-E14B-481F-9128-D16E70610675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圖片 6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E361C266-20EC-4EF0-A86B-2BEDB398B5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B609A88-85F8-4E76-B052-2AD7ED2576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F1D4F6B3-EE47-4E6F-8F34-784668B5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C411BD93-DD9A-4522-826B-02DEA0E805DD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1F56E3-5DFD-4217-9968-11D6008442EA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圖片 4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3D8B21C0-106C-480A-B33F-53A44A9305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5C75567-42A5-41D4-B1A5-3100B1DACC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5826761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5826760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D7D346AA-B262-452D-8D6C-7F3B61A1A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DC5CF60C-07FD-408F-AB47-F882EC4041C8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897B1AD-3BE6-45BC-BF87-DAD047E6A991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圖片 7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242D29A2-6657-4C12-8A54-F3695E925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6B7BF38-7503-4C60-ACFC-3F4A24A513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4456FEBE-E158-469B-9C74-3C598F0040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3001B73-D169-4B76-BC39-D450A1F794E5}"/>
              </a:ext>
            </a:extLst>
          </p:cNvPr>
          <p:cNvGrpSpPr/>
          <p:nvPr userDrawn="1"/>
        </p:nvGrpSpPr>
        <p:grpSpPr>
          <a:xfrm>
            <a:off x="0" y="6151419"/>
            <a:ext cx="12192000" cy="706582"/>
            <a:chOff x="0" y="6151419"/>
            <a:chExt cx="12192000" cy="70658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9424C60-13A4-4DF7-91CC-847999AD8888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圖片 24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36E4A2FC-75FD-4873-A101-66B0EA0544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8FE99D5F-D2F1-4BA9-87F4-C787C42D79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2324C91-9925-4737-987D-1C2CA197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3E55EE-FAAF-4C5F-96D0-921D1144B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2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Study4.TW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3C308E-23DE-4015-8354-8B88FFE4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60" y="1189176"/>
            <a:ext cx="3694416" cy="36944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4FB6CF-C041-4F72-8012-A2ED7FC6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148" y="1204634"/>
            <a:ext cx="3712079" cy="37120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0CFF5C-47B2-406F-B93B-345AFE8251A6}"/>
              </a:ext>
            </a:extLst>
          </p:cNvPr>
          <p:cNvSpPr txBox="1"/>
          <p:nvPr/>
        </p:nvSpPr>
        <p:spPr>
          <a:xfrm>
            <a:off x="9207111" y="5155258"/>
            <a:ext cx="209353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粉絲專頁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4E48E-B6B1-4DF6-AAF9-F6252987941C}"/>
              </a:ext>
            </a:extLst>
          </p:cNvPr>
          <p:cNvSpPr txBox="1"/>
          <p:nvPr/>
        </p:nvSpPr>
        <p:spPr>
          <a:xfrm>
            <a:off x="5026510" y="5155258"/>
            <a:ext cx="255183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B2A589-0497-48C5-9D6B-8CA4D676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72" y="1196905"/>
            <a:ext cx="3694416" cy="36944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FCF913-9822-480D-8CB5-9262FB8F4D9A}"/>
              </a:ext>
            </a:extLst>
          </p:cNvPr>
          <p:cNvSpPr txBox="1"/>
          <p:nvPr/>
        </p:nvSpPr>
        <p:spPr>
          <a:xfrm>
            <a:off x="967840" y="5155258"/>
            <a:ext cx="260817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聊天社團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DF22D2-8253-4110-8B70-880E617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特別感謝</a:t>
            </a:r>
          </a:p>
        </p:txBody>
      </p:sp>
      <p:pic>
        <p:nvPicPr>
          <p:cNvPr id="1026" name="Picture 2" descr="https://t.kfs.io/organization_resource_files/635/12312/logotype_2x_original.png">
            <a:extLst>
              <a:ext uri="{FF2B5EF4-FFF2-40B4-BE49-F238E27FC236}">
                <a16:creationId xmlns:a16="http://schemas.microsoft.com/office/drawing/2014/main" id="{D5AEB117-113B-401C-A3DF-FE7544C8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62" y="1037280"/>
            <a:ext cx="3336172" cy="7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.kfs.io/organization_resource_files/635/16408/21850485_1661967870482671_286859853_n__1_.png">
            <a:extLst>
              <a:ext uri="{FF2B5EF4-FFF2-40B4-BE49-F238E27FC236}">
                <a16:creationId xmlns:a16="http://schemas.microsoft.com/office/drawing/2014/main" id="{2CAEBFBB-43A3-48A5-BECE-6460A657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39" y="2278492"/>
            <a:ext cx="1862007" cy="18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.kfs.io/organization_resource_files/635/15666/SEAT_wide1.png">
            <a:extLst>
              <a:ext uri="{FF2B5EF4-FFF2-40B4-BE49-F238E27FC236}">
                <a16:creationId xmlns:a16="http://schemas.microsoft.com/office/drawing/2014/main" id="{E99FA66C-5321-407F-98EB-3242E1B5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40" y="4579508"/>
            <a:ext cx="4789363" cy="13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.kfs.io/organization_resource_files/635/13369/WS____s.png">
            <a:extLst>
              <a:ext uri="{FF2B5EF4-FFF2-40B4-BE49-F238E27FC236}">
                <a16:creationId xmlns:a16="http://schemas.microsoft.com/office/drawing/2014/main" id="{CDA2BBB1-3CFE-4026-937C-1FB57DE0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1" y="4707316"/>
            <a:ext cx="4845222" cy="13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MICROSOFT MVP」的圖片搜尋結果">
            <a:extLst>
              <a:ext uri="{FF2B5EF4-FFF2-40B4-BE49-F238E27FC236}">
                <a16:creationId xmlns:a16="http://schemas.microsoft.com/office/drawing/2014/main" id="{2A0A17F5-D6E8-4611-8FA9-1949B8FA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4" y="1334118"/>
            <a:ext cx="2781993" cy="112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t.kfs.io/organization_resource_files/635/17748/______LOGO.jpg">
            <a:extLst>
              <a:ext uri="{FF2B5EF4-FFF2-40B4-BE49-F238E27FC236}">
                <a16:creationId xmlns:a16="http://schemas.microsoft.com/office/drawing/2014/main" id="{D9C8118D-D01E-421C-A44F-744FC641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21" y="2906611"/>
            <a:ext cx="3331727" cy="13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distudio.blob.core.windows.net/study4tw/1513767390.202520.png">
            <a:extLst>
              <a:ext uri="{FF2B5EF4-FFF2-40B4-BE49-F238E27FC236}">
                <a16:creationId xmlns:a16="http://schemas.microsoft.com/office/drawing/2014/main" id="{3089E268-EA1D-4DB6-8AD6-1DF14365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57" y="2206009"/>
            <a:ext cx="2679411" cy="20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86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BF01F9DB-E0E7-4EF9-ABC4-D8B2399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04" y="2932070"/>
            <a:ext cx="3073792" cy="9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Props1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2051C8-1D54-4CAE-822B-9BF5C05E3E63}">
  <ds:schemaRefs>
    <ds:schemaRef ds:uri="http://purl.org/dc/terms/"/>
    <ds:schemaRef ds:uri="b0e4521d-181b-4aee-b4a8-952b2bc14729"/>
    <ds:schemaRef ds:uri="http://schemas.microsoft.com/office/2006/documentManagement/types"/>
    <ds:schemaRef ds:uri="ed971524-76e7-40a8-a01a-f99956bd178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20</Words>
  <Application>Microsoft Office PowerPoint</Application>
  <PresentationFormat>寬螢幕</PresentationFormat>
  <Paragraphs>9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Segoe UI</vt:lpstr>
      <vt:lpstr>Wingdings</vt:lpstr>
      <vt:lpstr>Connect_2016_Template_Light</vt:lpstr>
      <vt:lpstr>PowerPoint 簡報</vt:lpstr>
      <vt:lpstr>Study4.TW</vt:lpstr>
      <vt:lpstr>特別感謝</vt:lpstr>
      <vt:lpstr>Demo: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Kyle Shen</cp:lastModifiedBy>
  <cp:revision>16</cp:revision>
  <dcterms:modified xsi:type="dcterms:W3CDTF">2017-12-20T15:58:54Z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