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00" r:id="rId22"/>
    <p:sldId id="301" r:id="rId23"/>
    <p:sldId id="311" r:id="rId24"/>
    <p:sldId id="302" r:id="rId25"/>
    <p:sldId id="310" r:id="rId26"/>
    <p:sldId id="303" r:id="rId27"/>
    <p:sldId id="305" r:id="rId28"/>
    <p:sldId id="258" r:id="rId29"/>
    <p:sldId id="306" r:id="rId30"/>
    <p:sldId id="312" r:id="rId31"/>
    <p:sldId id="309" r:id="rId32"/>
    <p:sldId id="308" r:id="rId33"/>
    <p:sldId id="259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BUILD</a:t>
          </a:r>
          <a:endParaRPr lang="zh-TW" altLang="en-US" sz="37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SHIP</a:t>
          </a:r>
          <a:endParaRPr lang="zh-TW" altLang="en-US" sz="37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RUN</a:t>
          </a:r>
          <a:endParaRPr lang="zh-TW" altLang="en-US" sz="37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/>
              <a:t>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博</a:t>
            </a:r>
            <a:r>
              <a:rPr lang="zh-TW" altLang="en-US" sz="3200" b="1" dirty="0"/>
              <a:t>裕</a:t>
            </a:r>
            <a:r>
              <a:rPr lang="zh-TW" altLang="en-US" sz="3200" b="1" dirty="0" smtClean="0"/>
              <a:t>科技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Chief Architect</a:t>
            </a:r>
            <a:br>
              <a:rPr lang="en-US" altLang="zh-TW" sz="3200" b="1" dirty="0" smtClean="0"/>
            </a:br>
            <a:r>
              <a:rPr lang="zh-TW" altLang="en-US" sz="3200" b="1" dirty="0" smtClean="0"/>
              <a:t>一宇數位科技 </a:t>
            </a:r>
            <a:r>
              <a:rPr lang="en-US" altLang="zh-TW" sz="3200" b="1" dirty="0" smtClean="0"/>
              <a:t>-- CTO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</a:t>
            </a:r>
            <a:r>
              <a:rPr lang="zh-TW" altLang="en-US" dirty="0" smtClean="0"/>
              <a:t>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4863</TotalTime>
  <Words>667</Words>
  <Application>Microsoft Office PowerPoint</Application>
  <PresentationFormat>寬螢幕</PresentationFormat>
  <Paragraphs>213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Calibri</vt:lpstr>
      <vt:lpstr>Franklin Gothic Book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39</cp:revision>
  <dcterms:created xsi:type="dcterms:W3CDTF">2017-08-10T14:27:41Z</dcterms:created>
  <dcterms:modified xsi:type="dcterms:W3CDTF">2017-08-17T04:39:54Z</dcterms:modified>
</cp:coreProperties>
</file>