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44"/>
  </p:notesMasterIdLst>
  <p:sldIdLst>
    <p:sldId id="447" r:id="rId5"/>
    <p:sldId id="449" r:id="rId6"/>
    <p:sldId id="454" r:id="rId7"/>
    <p:sldId id="451" r:id="rId8"/>
    <p:sldId id="450" r:id="rId9"/>
    <p:sldId id="459" r:id="rId10"/>
    <p:sldId id="460" r:id="rId11"/>
    <p:sldId id="461" r:id="rId12"/>
    <p:sldId id="453" r:id="rId13"/>
    <p:sldId id="462" r:id="rId14"/>
    <p:sldId id="483" r:id="rId15"/>
    <p:sldId id="463" r:id="rId16"/>
    <p:sldId id="485" r:id="rId17"/>
    <p:sldId id="484" r:id="rId18"/>
    <p:sldId id="464" r:id="rId19"/>
    <p:sldId id="486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48" r:id="rId39"/>
    <p:sldId id="455" r:id="rId40"/>
    <p:sldId id="456" r:id="rId41"/>
    <p:sldId id="457" r:id="rId42"/>
    <p:sldId id="458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450"/>
            <p14:sldId id="459"/>
            <p14:sldId id="460"/>
            <p14:sldId id="461"/>
            <p14:sldId id="453"/>
            <p14:sldId id="462"/>
            <p14:sldId id="483"/>
            <p14:sldId id="463"/>
            <p14:sldId id="485"/>
            <p14:sldId id="484"/>
            <p14:sldId id="464"/>
            <p14:sldId id="486"/>
            <p14:sldId id="465"/>
            <p14:sldId id="466"/>
          </p14:sldIdLst>
        </p14:section>
        <p14:section name="Advanced" id="{57BBCACD-92BD-41EC-80AF-40015E8C2A69}">
          <p14:sldIdLst>
            <p14:sldId id="467"/>
            <p14:sldId id="468"/>
            <p14:sldId id="469"/>
            <p14:sldId id="470"/>
            <p14:sldId id="471"/>
          </p14:sldIdLst>
        </p14:section>
        <p14:section name="Service Mesh" id="{8BB74E6B-D4EC-4E00-B7D6-1D45BCF2BC6B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Summary" id="{298C6DCD-9458-4D2F-B358-E256149F2389}">
          <p14:sldIdLst>
            <p14:sldId id="478"/>
            <p14:sldId id="479"/>
            <p14:sldId id="480"/>
            <p14:sldId id="481"/>
            <p14:sldId id="482"/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6" d="100"/>
          <a:sy n="146" d="100"/>
        </p:scale>
        <p:origin x="9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613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columns.chicken-house.net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nginmesh-nginx-as-a-proxy-in-an-istio-service-mes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微服務的基礎建設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Consul</a:t>
            </a:r>
            <a:r>
              <a:rPr lang="en-US" altLang="zh-TW" dirty="0"/>
              <a:t> </a:t>
            </a:r>
            <a:r>
              <a:rPr lang="en-US" altLang="zh-TW" dirty="0" smtClean="0"/>
              <a:t>- Basic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(deployment diagram)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docker</a:t>
            </a:r>
            <a:r>
              <a:rPr lang="en-US" dirty="0" smtClean="0"/>
              <a:t>-compose)</a:t>
            </a:r>
          </a:p>
          <a:p>
            <a:r>
              <a:rPr lang="en-US" dirty="0" smtClean="0"/>
              <a:t>(sample code)</a:t>
            </a:r>
          </a:p>
          <a:p>
            <a:endParaRPr lang="en-US" dirty="0"/>
          </a:p>
          <a:p>
            <a:pPr marL="38100" indent="0">
              <a:buNone/>
            </a:pPr>
            <a:r>
              <a:rPr lang="zh-TW" altLang="en-US" dirty="0" smtClean="0"/>
              <a:t>基本介紹到此為止，接下來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altLang="zh-TW" sz="6000" b="0" dirty="0" smtClean="0"/>
              <a:t>2</a:t>
            </a:r>
            <a:r>
              <a:rPr lang="en-US" sz="6000" b="0" dirty="0" smtClean="0"/>
              <a:t>. Advanced Topics </a:t>
            </a:r>
            <a:r>
              <a:rPr lang="en-US" sz="6000" b="0" dirty="0" smtClean="0"/>
              <a:t>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7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With </a:t>
            </a:r>
            <a:r>
              <a:rPr lang="en-US" altLang="zh-TW" dirty="0" smtClean="0"/>
              <a:t>Load Balancer?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3" y="2730228"/>
            <a:ext cx="1583218" cy="804672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仰賴基礎建設處理，與商務邏輯整合較困難。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2" y="2660664"/>
            <a:ext cx="1583218" cy="804672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直接注入應用程式，容易根據商業邏輯調整。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如何替不同客戶提供不同的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提供不同的效能保證 </a:t>
            </a:r>
            <a:r>
              <a:rPr lang="en-US" altLang="zh-TW" dirty="0" smtClean="0"/>
              <a:t>(share mode)</a:t>
            </a:r>
          </a:p>
          <a:p>
            <a:r>
              <a:rPr lang="zh-TW" altLang="en-US" dirty="0" smtClean="0"/>
              <a:t>提供保證的效能等級 </a:t>
            </a:r>
            <a:r>
              <a:rPr lang="en-US" altLang="zh-TW" dirty="0" smtClean="0"/>
              <a:t>(standard mode)</a:t>
            </a:r>
          </a:p>
          <a:p>
            <a:r>
              <a:rPr lang="zh-TW" altLang="en-US" dirty="0" smtClean="0"/>
              <a:t>提供專屬客戶獨立的設備 </a:t>
            </a:r>
            <a:r>
              <a:rPr lang="en-US" altLang="zh-TW" dirty="0" smtClean="0"/>
              <a:t>(isolated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層級劃分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(service definition with tags)</a:t>
            </a:r>
          </a:p>
          <a:p>
            <a:r>
              <a:rPr lang="en-US" dirty="0" smtClean="0"/>
              <a:t>(:free, :</a:t>
            </a:r>
            <a:r>
              <a:rPr lang="en-US" dirty="0" err="1" smtClean="0"/>
              <a:t>vip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(free client -&gt; :free only)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vip</a:t>
            </a:r>
            <a:r>
              <a:rPr lang="en-US" dirty="0" smtClean="0"/>
              <a:t> client -&gt; :</a:t>
            </a:r>
            <a:r>
              <a:rPr lang="en-US" dirty="0" err="1" smtClean="0"/>
              <a:t>vip</a:t>
            </a:r>
            <a:r>
              <a:rPr lang="en-US" dirty="0" smtClean="0"/>
              <a:t> first, use :free if :</a:t>
            </a:r>
            <a:r>
              <a:rPr lang="en-US" dirty="0" err="1" smtClean="0"/>
              <a:t>vip</a:t>
            </a:r>
            <a:r>
              <a:rPr lang="en-US" dirty="0" smtClean="0"/>
              <a:t> fail)</a:t>
            </a:r>
          </a:p>
          <a:p>
            <a:r>
              <a:rPr lang="en-US" dirty="0" smtClean="0"/>
              <a:t>(selected client -&gt; :</a:t>
            </a:r>
            <a:r>
              <a:rPr lang="en-US" dirty="0" err="1" smtClean="0"/>
              <a:t>talentId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Different?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2" y="2730227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中心化的架構，多了一個服務需要顧及 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單點失敗的風險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；同時也隱含了效能瓶頸的風險。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1" y="2660664"/>
            <a:ext cx="2095283" cy="887208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去中心化的架構，點對點的通訊，沒有單點失敗與效能瓶頸的風險。</a:t>
            </a:r>
            <a:endParaRPr 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329182" y="3811073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非侵入式的架構，升級及維護都非常容易，相容性高不易出錯。</a:t>
            </a:r>
            <a:endParaRPr 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6505301" y="3679518"/>
            <a:ext cx="2095283" cy="991759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侵入式的架構，升級需要重新部署應用程式，需要經過大量測試，升級失敗的風險高。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SideCar</a:t>
            </a:r>
            <a:r>
              <a:rPr lang="en-US" altLang="zh-TW" dirty="0" smtClean="0"/>
              <a:t> / Service Mesh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sz="6000" b="0" dirty="0" smtClean="0"/>
              <a:t>1. What &amp; Why 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https://www.nginx.com/blog/nginmesh-nginx-as-a-proxy-in-an-istio-service-mesh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zh-TW" altLang="en-US" dirty="0" smtClean="0"/>
              <a:t>該如何管理越來越多的服務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如何掌握每個服務的資訊與狀態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如何掌握每</a:t>
            </a:r>
            <a:r>
              <a:rPr lang="zh-TW" altLang="en-US" dirty="0" smtClean="0"/>
              <a:t>個</a:t>
            </a:r>
            <a:r>
              <a:rPr lang="zh-TW" altLang="en-US" dirty="0"/>
              <a:t>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的</a:t>
            </a:r>
            <a:r>
              <a:rPr lang="zh-TW" altLang="en-US" dirty="0"/>
              <a:t>資訊與狀態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如何精準定位要</a:t>
            </a:r>
            <a:r>
              <a:rPr lang="zh-TW" altLang="en-US" dirty="0"/>
              <a:t>呼叫的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如何簡化服務部署與啟動的程序</a:t>
            </a:r>
            <a:r>
              <a:rPr lang="en-US" altLang="zh-TW" dirty="0" smtClean="0"/>
              <a:t>?</a:t>
            </a:r>
            <a:endParaRPr lang="en-US" dirty="0"/>
          </a:p>
          <a:p>
            <a:r>
              <a:rPr lang="zh-TW" altLang="en-US" dirty="0"/>
              <a:t>如何確保這些服務的組態是正確的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https://www.nginx.com/blog/service-discovery-in-a-microservices-architecture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92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92657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服務啟動到被呼叫的過程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0535" y="470785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Sequency</a:t>
            </a:r>
            <a:r>
              <a:rPr lang="en-US" altLang="zh-TW" dirty="0" smtClean="0"/>
              <a:t> Diagram For Service Registration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9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9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Consul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2688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2336" y="4658446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https://www.hashicorp.com/products/consul</a:t>
            </a:r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34136</TotalTime>
  <Words>411</Words>
  <Application>Microsoft Office PowerPoint</Application>
  <PresentationFormat>如螢幕大小 (16:9)</PresentationFormat>
  <Paragraphs>61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What &amp; Why ?</vt:lpstr>
      <vt:lpstr>PowerPoint 簡報</vt:lpstr>
      <vt:lpstr>Q1: 該如何管理越來越多的服務?</vt:lpstr>
      <vt:lpstr>PowerPoint 簡報</vt:lpstr>
      <vt:lpstr>PowerPoint 簡報</vt:lpstr>
      <vt:lpstr>服務啟動到被呼叫的過程</vt:lpstr>
      <vt:lpstr>案例探討: Consul</vt:lpstr>
      <vt:lpstr>案例探討: Consul - Basic</vt:lpstr>
      <vt:lpstr>  2. Advanced Topics ?</vt:lpstr>
      <vt:lpstr>Different With Load Balancer?</vt:lpstr>
      <vt:lpstr>Q: 如何替不同客戶提供不同的 SLA ?</vt:lpstr>
      <vt:lpstr>案例探討: SLA 層級劃分</vt:lpstr>
      <vt:lpstr>PowerPoint 簡報</vt:lpstr>
      <vt:lpstr>Again: Different?</vt:lpstr>
      <vt:lpstr>案例探討: SideCar / Service Mesh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212</cp:revision>
  <dcterms:modified xsi:type="dcterms:W3CDTF">2018-08-27T18:16:26Z</dcterms:modified>
</cp:coreProperties>
</file>