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22" y="8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9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3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0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6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2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0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DEAA-46ED-4A68-A55F-F830455D2CE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0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793018" y="1925905"/>
            <a:ext cx="8350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r>
              <a:rPr lang="en-US" altLang="zh-TW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793018" y="3580726"/>
            <a:ext cx="8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91APP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職稱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中文姓名 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 Name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DFCFA0-2895-4019-86D1-7480719D53B5}"/>
              </a:ext>
            </a:extLst>
          </p:cNvPr>
          <p:cNvSpPr txBox="1"/>
          <p:nvPr/>
        </p:nvSpPr>
        <p:spPr>
          <a:xfrm>
            <a:off x="7639569" y="6150812"/>
            <a:ext cx="3672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August  2017</a:t>
            </a:r>
            <a:r>
              <a:rPr lang="zh-TW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zh-TW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8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1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12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OSD_N1</dc:creator>
  <cp:lastModifiedBy>OSD_N1</cp:lastModifiedBy>
  <cp:revision>60</cp:revision>
  <dcterms:created xsi:type="dcterms:W3CDTF">2017-08-21T09:50:28Z</dcterms:created>
  <dcterms:modified xsi:type="dcterms:W3CDTF">2017-11-14T06:20:14Z</dcterms:modified>
</cp:coreProperties>
</file>