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2"/>
  </p:notesMasterIdLst>
  <p:sldIdLst>
    <p:sldId id="256" r:id="rId5"/>
    <p:sldId id="257" r:id="rId6"/>
    <p:sldId id="263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84" d="100"/>
          <a:sy n="84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4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11" Type="http://schemas.openxmlformats.org/officeDocument/2006/relationships/image" Target="../media/image3.png"/><Relationship Id="rId5" Type="http://schemas.openxmlformats.org/officeDocument/2006/relationships/image" Target="../media/image7.svg"/><Relationship Id="rId10" Type="http://schemas.openxmlformats.org/officeDocument/2006/relationships/image" Target="../media/image11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13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4.svg"/><Relationship Id="rId9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4.sv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  <p:pic>
        <p:nvPicPr>
          <p:cNvPr id="5" name="圖片 4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DCB1E28E-5899-4139-B6DC-8BE88F6613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8" name="圖片 7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B5DF7BAE-04E4-46EB-AD24-A35BD41091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11" name="圖片 10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63E2A151-5F91-42F7-B55F-94E3EEA540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7" name="圖片 6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811E63AE-2DB3-4D55-862A-49D885124AB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7" name="圖片 6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A6ECA412-416A-4B0A-BC82-469D42A4E7A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5" name="圖片 4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7BAAC868-1766-4CE0-91AA-010300E18E6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5" name="圖片 4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6F0D9A46-4454-47C3-AE18-18BC93A141B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  <p:pic>
        <p:nvPicPr>
          <p:cNvPr id="12" name="圖片 11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F103D485-9B0D-40DE-8436-81842C16FE3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8" name="圖片 7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E708F3A9-9EBE-4F69-94D0-6A328244DBF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9" name="圖片 8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F188FB8D-88B0-4CA6-8055-3228C8DAF9E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6" name="圖片 5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91D927D0-EB9D-4E98-A6FD-5FEFF8BB1A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10" name="圖片 9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2E5CEA25-FFEB-45DC-B2C6-D737909E630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13" name="圖片 1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D6AEE7F5-AB03-41E9-B424-0996D5E93DD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6" name="圖片 5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25297692-43E5-432C-8373-3BBEE219404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995358"/>
            <a:ext cx="2207005" cy="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特別感謝</a:t>
            </a:r>
            <a:endParaRPr lang="en-US" dirty="0"/>
          </a:p>
        </p:txBody>
      </p:sp>
      <p:pic>
        <p:nvPicPr>
          <p:cNvPr id="4" name="Picture 2" descr="https://t.kfs.io/organization_resource_files/635/12312/logotype_2x_original.png">
            <a:extLst>
              <a:ext uri="{FF2B5EF4-FFF2-40B4-BE49-F238E27FC236}">
                <a16:creationId xmlns:a16="http://schemas.microsoft.com/office/drawing/2014/main" id="{93F3449E-168E-48AA-8DE8-C3156810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96" y="1189176"/>
            <a:ext cx="2984513" cy="71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t.kfs.io/organization_resource_files/635/16408/21850485_1661967870482671_286859853_n__1_.png">
            <a:extLst>
              <a:ext uri="{FF2B5EF4-FFF2-40B4-BE49-F238E27FC236}">
                <a16:creationId xmlns:a16="http://schemas.microsoft.com/office/drawing/2014/main" id="{A7E34596-2E93-4A18-80D1-F358493F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330" y="2356135"/>
            <a:ext cx="1862007" cy="18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t.kfs.io/organization_resource_files/635/15666/SEAT_wide1.png">
            <a:extLst>
              <a:ext uri="{FF2B5EF4-FFF2-40B4-BE49-F238E27FC236}">
                <a16:creationId xmlns:a16="http://schemas.microsoft.com/office/drawing/2014/main" id="{33031BAB-B1CF-49C3-9D5C-B5BC0F2EE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142" y="4535264"/>
            <a:ext cx="4322618" cy="11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t.kfs.io/organization_resource_files/635/12313/1389926960033_original.jpg">
            <a:extLst>
              <a:ext uri="{FF2B5EF4-FFF2-40B4-BE49-F238E27FC236}">
                <a16:creationId xmlns:a16="http://schemas.microsoft.com/office/drawing/2014/main" id="{2A22AE14-999F-4DD4-B8C5-59A39936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034" y="990632"/>
            <a:ext cx="3338903" cy="96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s://t.kfs.io/organization_resource_files/635/13369/WS____s.png">
            <a:extLst>
              <a:ext uri="{FF2B5EF4-FFF2-40B4-BE49-F238E27FC236}">
                <a16:creationId xmlns:a16="http://schemas.microsoft.com/office/drawing/2014/main" id="{DFD6D096-A684-49E2-8DF0-C7D31219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4" y="2640432"/>
            <a:ext cx="4471122" cy="123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「MICROSOFT MVP」的圖片搜尋結果">
            <a:extLst>
              <a:ext uri="{FF2B5EF4-FFF2-40B4-BE49-F238E27FC236}">
                <a16:creationId xmlns:a16="http://schemas.microsoft.com/office/drawing/2014/main" id="{E8C21A6E-04E3-4DC9-B548-F7E673A9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74" y="1187142"/>
            <a:ext cx="2106100" cy="84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distudio.blob.core.windows.net/study4tw/dotnetfb.png">
            <a:extLst>
              <a:ext uri="{FF2B5EF4-FFF2-40B4-BE49-F238E27FC236}">
                <a16:creationId xmlns:a16="http://schemas.microsoft.com/office/drawing/2014/main" id="{1C5B58F2-E52B-4854-B23D-84961126E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47" y="4081948"/>
            <a:ext cx="1862007" cy="18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distudio.blob.core.windows.net/study4tw/rladytaipei.jpeg">
            <a:extLst>
              <a:ext uri="{FF2B5EF4-FFF2-40B4-BE49-F238E27FC236}">
                <a16:creationId xmlns:a16="http://schemas.microsoft.com/office/drawing/2014/main" id="{F5101E9A-8B29-4D27-BC2E-74D5DB652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74" y="4081947"/>
            <a:ext cx="1576499" cy="18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4.bp.blogspot.com/-HfSWrKC8TPs/W3z_KX5GAyI/AAAAAAAAhEA/8aqKKfrDTkoP9cvkxOA1XeM_oFxgtp1_QCLcBGAs/s640/%25E4%25B8%258B%25E8%25BC%2589.png">
            <a:extLst>
              <a:ext uri="{FF2B5EF4-FFF2-40B4-BE49-F238E27FC236}">
                <a16:creationId xmlns:a16="http://schemas.microsoft.com/office/drawing/2014/main" id="{AB472ADC-75E7-4B32-A1BD-8953CC78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29" y="2514400"/>
            <a:ext cx="2466060" cy="123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s://distudio.blob.core.windows.net/study4tw/1513767390.202520.png">
            <a:extLst>
              <a:ext uri="{FF2B5EF4-FFF2-40B4-BE49-F238E27FC236}">
                <a16:creationId xmlns:a16="http://schemas.microsoft.com/office/drawing/2014/main" id="{9C44908B-B1D3-4E39-B094-4B9A53FEF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92" y="854248"/>
            <a:ext cx="2106308" cy="15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s://distudio.blob.core.windows.net/study4tw/AngularTWz_Logo.png">
            <a:extLst>
              <a:ext uri="{FF2B5EF4-FFF2-40B4-BE49-F238E27FC236}">
                <a16:creationId xmlns:a16="http://schemas.microsoft.com/office/drawing/2014/main" id="{AEDBB10A-800B-43CC-A1A6-68159E71A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60" y="3792308"/>
            <a:ext cx="2267800" cy="226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3127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</TotalTime>
  <Words>16</Words>
  <Application>Microsoft Office PowerPoint</Application>
  <PresentationFormat>寬螢幕</PresentationFormat>
  <Paragraphs>11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簡報</vt:lpstr>
      <vt:lpstr>Title</vt:lpstr>
      <vt:lpstr>PowerPoint 簡報</vt:lpstr>
      <vt:lpstr>PowerPoint 簡報</vt:lpstr>
      <vt:lpstr>Demo intro slide</vt:lpstr>
      <vt:lpstr>Code Sample Title</vt:lpstr>
      <vt:lpstr>特別感謝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Duran Hsieh</cp:lastModifiedBy>
  <cp:revision>5</cp:revision>
  <dcterms:created xsi:type="dcterms:W3CDTF">2018-01-09T22:22:16Z</dcterms:created>
  <dcterms:modified xsi:type="dcterms:W3CDTF">2018-09-19T04:15:42Z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