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9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1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65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0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0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3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0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0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3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4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6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3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JZs8zJsyJ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37229-E0F8-4742-93B7-7A0BC0398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16721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Assignment 7.1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898DF-D162-42DB-86B6-140CE2451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Austin Salameh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33C02-7ED3-4833-B5DF-9DA751F31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47" r="-1" b="25885"/>
          <a:stretch/>
        </p:blipFill>
        <p:spPr>
          <a:xfrm>
            <a:off x="618185" y="-1"/>
            <a:ext cx="11127339" cy="4269507"/>
          </a:xfrm>
          <a:custGeom>
            <a:avLst/>
            <a:gdLst/>
            <a:ahLst/>
            <a:cxnLst/>
            <a:rect l="l" t="t" r="r" b="b"/>
            <a:pathLst>
              <a:path w="11127339" h="4269507">
                <a:moveTo>
                  <a:pt x="9677229" y="597101"/>
                </a:moveTo>
                <a:cubicBezTo>
                  <a:pt x="9652117" y="809164"/>
                  <a:pt x="9540504" y="831487"/>
                  <a:pt x="9479117" y="962631"/>
                </a:cubicBezTo>
                <a:cubicBezTo>
                  <a:pt x="9520972" y="973793"/>
                  <a:pt x="9557246" y="987744"/>
                  <a:pt x="9593520" y="993325"/>
                </a:cubicBezTo>
                <a:cubicBezTo>
                  <a:pt x="9735826" y="1021228"/>
                  <a:pt x="9872551" y="1093776"/>
                  <a:pt x="10000905" y="1216549"/>
                </a:cubicBezTo>
                <a:cubicBezTo>
                  <a:pt x="10098566" y="1308629"/>
                  <a:pt x="10204597" y="1347694"/>
                  <a:pt x="10310629" y="1353274"/>
                </a:cubicBezTo>
                <a:cubicBezTo>
                  <a:pt x="10363645" y="1356065"/>
                  <a:pt x="10419451" y="1358855"/>
                  <a:pt x="10466886" y="1392339"/>
                </a:cubicBezTo>
                <a:cubicBezTo>
                  <a:pt x="10514321" y="1425822"/>
                  <a:pt x="10606401" y="1411871"/>
                  <a:pt x="10575709" y="1593241"/>
                </a:cubicBezTo>
                <a:cubicBezTo>
                  <a:pt x="10695691" y="1665789"/>
                  <a:pt x="10645466" y="1880643"/>
                  <a:pt x="10701272" y="2014577"/>
                </a:cubicBezTo>
                <a:cubicBezTo>
                  <a:pt x="10762659" y="2162464"/>
                  <a:pt x="10798933" y="2343835"/>
                  <a:pt x="10879852" y="2469398"/>
                </a:cubicBezTo>
                <a:cubicBezTo>
                  <a:pt x="10910545" y="2514043"/>
                  <a:pt x="10910545" y="2564269"/>
                  <a:pt x="10893803" y="2611704"/>
                </a:cubicBezTo>
                <a:cubicBezTo>
                  <a:pt x="10863110" y="2712155"/>
                  <a:pt x="10824046" y="2798655"/>
                  <a:pt x="10771030" y="2865622"/>
                </a:cubicBezTo>
                <a:cubicBezTo>
                  <a:pt x="10575709" y="3111169"/>
                  <a:pt x="10374806" y="3353926"/>
                  <a:pt x="10159952" y="3546457"/>
                </a:cubicBezTo>
                <a:cubicBezTo>
                  <a:pt x="9917196" y="3766891"/>
                  <a:pt x="9649326" y="3886875"/>
                  <a:pt x="9378666" y="3981745"/>
                </a:cubicBezTo>
                <a:cubicBezTo>
                  <a:pt x="8865250" y="4163115"/>
                  <a:pt x="8343463" y="4230083"/>
                  <a:pt x="7813303" y="4246825"/>
                </a:cubicBezTo>
                <a:cubicBezTo>
                  <a:pt x="7458935" y="4257986"/>
                  <a:pt x="7107356" y="4271937"/>
                  <a:pt x="6752987" y="4269147"/>
                </a:cubicBezTo>
                <a:cubicBezTo>
                  <a:pt x="6443263" y="4266357"/>
                  <a:pt x="6133539" y="4235663"/>
                  <a:pt x="5821025" y="4196599"/>
                </a:cubicBezTo>
                <a:cubicBezTo>
                  <a:pt x="5416430" y="4143583"/>
                  <a:pt x="3945937" y="3909197"/>
                  <a:pt x="3435312" y="3817117"/>
                </a:cubicBezTo>
                <a:cubicBezTo>
                  <a:pt x="3184184" y="3772472"/>
                  <a:pt x="1794610" y="3359507"/>
                  <a:pt x="1763916" y="3292539"/>
                </a:cubicBezTo>
                <a:cubicBezTo>
                  <a:pt x="1858787" y="3247894"/>
                  <a:pt x="1950867" y="3326023"/>
                  <a:pt x="2051318" y="3278588"/>
                </a:cubicBezTo>
                <a:cubicBezTo>
                  <a:pt x="1878319" y="3175346"/>
                  <a:pt x="1680207" y="3222782"/>
                  <a:pt x="1515579" y="3153024"/>
                </a:cubicBezTo>
                <a:cubicBezTo>
                  <a:pt x="1518369" y="3086056"/>
                  <a:pt x="1590917" y="3105589"/>
                  <a:pt x="1602078" y="3060944"/>
                </a:cubicBezTo>
                <a:cubicBezTo>
                  <a:pt x="1289564" y="2932589"/>
                  <a:pt x="940776" y="2938170"/>
                  <a:pt x="622681" y="2826558"/>
                </a:cubicBezTo>
                <a:cubicBezTo>
                  <a:pt x="912872" y="2781913"/>
                  <a:pt x="1197484" y="2829348"/>
                  <a:pt x="1490466" y="2837719"/>
                </a:cubicBezTo>
                <a:cubicBezTo>
                  <a:pt x="1462563" y="2779122"/>
                  <a:pt x="1412338" y="2784703"/>
                  <a:pt x="1378854" y="2765170"/>
                </a:cubicBezTo>
                <a:cubicBezTo>
                  <a:pt x="1334209" y="2740058"/>
                  <a:pt x="1297935" y="2717736"/>
                  <a:pt x="1325838" y="2653559"/>
                </a:cubicBezTo>
                <a:cubicBezTo>
                  <a:pt x="1353741" y="2592172"/>
                  <a:pt x="1317467" y="2575430"/>
                  <a:pt x="1264451" y="2553108"/>
                </a:cubicBezTo>
                <a:cubicBezTo>
                  <a:pt x="1130517" y="2491721"/>
                  <a:pt x="982630" y="2511253"/>
                  <a:pt x="843115" y="2491721"/>
                </a:cubicBezTo>
                <a:cubicBezTo>
                  <a:pt x="778938" y="2483350"/>
                  <a:pt x="675696" y="2497301"/>
                  <a:pt x="658954" y="2449866"/>
                </a:cubicBezTo>
                <a:cubicBezTo>
                  <a:pt x="600358" y="2296399"/>
                  <a:pt x="483165" y="2341044"/>
                  <a:pt x="374343" y="2332673"/>
                </a:cubicBezTo>
                <a:cubicBezTo>
                  <a:pt x="262731" y="2324302"/>
                  <a:pt x="240408" y="2254545"/>
                  <a:pt x="296215" y="2126190"/>
                </a:cubicBezTo>
                <a:cubicBezTo>
                  <a:pt x="237618" y="2064803"/>
                  <a:pt x="139957" y="2134560"/>
                  <a:pt x="64619" y="2050851"/>
                </a:cubicBezTo>
                <a:cubicBezTo>
                  <a:pt x="645003" y="2008997"/>
                  <a:pt x="1211435" y="2048061"/>
                  <a:pt x="1772287" y="1928078"/>
                </a:cubicBezTo>
                <a:cubicBezTo>
                  <a:pt x="1593708" y="1933658"/>
                  <a:pt x="1417918" y="1883433"/>
                  <a:pt x="1239338" y="1914126"/>
                </a:cubicBezTo>
                <a:cubicBezTo>
                  <a:pt x="1211435" y="1919707"/>
                  <a:pt x="1177952" y="1914126"/>
                  <a:pt x="1150049" y="1908546"/>
                </a:cubicBezTo>
                <a:cubicBezTo>
                  <a:pt x="1119355" y="1902965"/>
                  <a:pt x="1091452" y="1891804"/>
                  <a:pt x="1091452" y="1852739"/>
                </a:cubicBezTo>
                <a:cubicBezTo>
                  <a:pt x="1091452" y="1824836"/>
                  <a:pt x="1113775" y="1810885"/>
                  <a:pt x="1136097" y="1799724"/>
                </a:cubicBezTo>
                <a:cubicBezTo>
                  <a:pt x="1197484" y="1769030"/>
                  <a:pt x="1264451" y="1760659"/>
                  <a:pt x="1325838" y="1791353"/>
                </a:cubicBezTo>
                <a:cubicBezTo>
                  <a:pt x="1395596" y="1824836"/>
                  <a:pt x="1451402" y="1816465"/>
                  <a:pt x="1504418" y="1757869"/>
                </a:cubicBezTo>
                <a:cubicBezTo>
                  <a:pt x="1574175" y="1682531"/>
                  <a:pt x="1674626" y="1710434"/>
                  <a:pt x="1758336" y="1685321"/>
                </a:cubicBezTo>
                <a:cubicBezTo>
                  <a:pt x="1850416" y="1660208"/>
                  <a:pt x="1948077" y="1674160"/>
                  <a:pt x="2068060" y="1629515"/>
                </a:cubicBezTo>
                <a:cubicBezTo>
                  <a:pt x="1864367" y="1579289"/>
                  <a:pt x="1677417" y="1654628"/>
                  <a:pt x="1470934" y="1604402"/>
                </a:cubicBezTo>
                <a:cubicBezTo>
                  <a:pt x="1554643" y="1534644"/>
                  <a:pt x="1629982" y="1554177"/>
                  <a:pt x="1699739" y="1543015"/>
                </a:cubicBezTo>
                <a:cubicBezTo>
                  <a:pt x="1783448" y="1529064"/>
                  <a:pt x="1867158" y="1526273"/>
                  <a:pt x="1950867" y="1512322"/>
                </a:cubicBezTo>
                <a:cubicBezTo>
                  <a:pt x="2028996" y="1501161"/>
                  <a:pt x="2104335" y="1481629"/>
                  <a:pt x="2182464" y="1470467"/>
                </a:cubicBezTo>
                <a:cubicBezTo>
                  <a:pt x="2257802" y="1459306"/>
                  <a:pt x="2335930" y="1473258"/>
                  <a:pt x="2405688" y="1411871"/>
                </a:cubicBezTo>
                <a:cubicBezTo>
                  <a:pt x="2215947" y="1289097"/>
                  <a:pt x="2001092" y="1347694"/>
                  <a:pt x="1777868" y="1317000"/>
                </a:cubicBezTo>
                <a:cubicBezTo>
                  <a:pt x="1836464" y="1258404"/>
                  <a:pt x="1897851" y="1269565"/>
                  <a:pt x="1948077" y="1252823"/>
                </a:cubicBezTo>
                <a:cubicBezTo>
                  <a:pt x="1970399" y="1247243"/>
                  <a:pt x="1998302" y="1247243"/>
                  <a:pt x="2006673" y="1219340"/>
                </a:cubicBezTo>
                <a:cubicBezTo>
                  <a:pt x="2017834" y="1183066"/>
                  <a:pt x="1992721" y="1160743"/>
                  <a:pt x="1964818" y="1149582"/>
                </a:cubicBezTo>
                <a:cubicBezTo>
                  <a:pt x="1839255" y="1096566"/>
                  <a:pt x="1705320" y="1068663"/>
                  <a:pt x="1571385" y="1040760"/>
                </a:cubicBezTo>
                <a:cubicBezTo>
                  <a:pt x="1496047" y="1026808"/>
                  <a:pt x="1415128" y="1035179"/>
                  <a:pt x="1348160" y="990534"/>
                </a:cubicBezTo>
                <a:cubicBezTo>
                  <a:pt x="1593708" y="798003"/>
                  <a:pt x="1867158" y="834277"/>
                  <a:pt x="2143399" y="845438"/>
                </a:cubicBezTo>
                <a:cubicBezTo>
                  <a:pt x="2592639" y="862180"/>
                  <a:pt x="3041878" y="878922"/>
                  <a:pt x="3493908" y="851019"/>
                </a:cubicBezTo>
                <a:cubicBezTo>
                  <a:pt x="3859437" y="798003"/>
                  <a:pt x="4230549" y="792423"/>
                  <a:pt x="4601661" y="772890"/>
                </a:cubicBezTo>
                <a:cubicBezTo>
                  <a:pt x="5009045" y="747778"/>
                  <a:pt x="5422011" y="767310"/>
                  <a:pt x="5832186" y="770100"/>
                </a:cubicBezTo>
                <a:cubicBezTo>
                  <a:pt x="6127958" y="772890"/>
                  <a:pt x="6426521" y="798003"/>
                  <a:pt x="6722294" y="775681"/>
                </a:cubicBezTo>
                <a:cubicBezTo>
                  <a:pt x="7068292" y="750568"/>
                  <a:pt x="7419871" y="770100"/>
                  <a:pt x="7768659" y="761729"/>
                </a:cubicBezTo>
                <a:cubicBezTo>
                  <a:pt x="7924917" y="758939"/>
                  <a:pt x="8081173" y="736616"/>
                  <a:pt x="8237431" y="719875"/>
                </a:cubicBezTo>
                <a:cubicBezTo>
                  <a:pt x="8530413" y="686391"/>
                  <a:pt x="8826185" y="641746"/>
                  <a:pt x="9121958" y="655697"/>
                </a:cubicBezTo>
                <a:cubicBezTo>
                  <a:pt x="9306119" y="664068"/>
                  <a:pt x="9487489" y="664068"/>
                  <a:pt x="9677229" y="597101"/>
                </a:cubicBezTo>
                <a:close/>
                <a:moveTo>
                  <a:pt x="0" y="0"/>
                </a:moveTo>
                <a:lnTo>
                  <a:pt x="11127339" y="0"/>
                </a:lnTo>
                <a:lnTo>
                  <a:pt x="11127339" y="1"/>
                </a:lnTo>
                <a:lnTo>
                  <a:pt x="0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966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DB60-D8FD-4A1B-BDE9-D58908AD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6C05AA-7392-4CEC-8071-54B7F4592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3048794"/>
            <a:ext cx="8229600" cy="2085975"/>
          </a:xfrm>
        </p:spPr>
      </p:pic>
    </p:spTree>
    <p:extLst>
      <p:ext uri="{BB962C8B-B14F-4D97-AF65-F5344CB8AC3E}">
        <p14:creationId xmlns:p14="http://schemas.microsoft.com/office/powerpoint/2010/main" val="393707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F8CA-88D8-4ABC-A0B9-8437E405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Post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FBD4D3-2605-45CA-BAEB-6AC76D531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75" y="2086769"/>
            <a:ext cx="7334250" cy="4010025"/>
          </a:xfrm>
        </p:spPr>
      </p:pic>
    </p:spTree>
    <p:extLst>
      <p:ext uri="{BB962C8B-B14F-4D97-AF65-F5344CB8AC3E}">
        <p14:creationId xmlns:p14="http://schemas.microsoft.com/office/powerpoint/2010/main" val="228919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54C2-57CE-49CE-8198-87FDD21D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Filled out Form Post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E49AAF-AD53-4BA4-BB0D-83266CFC6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462" y="2077244"/>
            <a:ext cx="7077075" cy="4029075"/>
          </a:xfrm>
        </p:spPr>
      </p:pic>
    </p:spTree>
    <p:extLst>
      <p:ext uri="{BB962C8B-B14F-4D97-AF65-F5344CB8AC3E}">
        <p14:creationId xmlns:p14="http://schemas.microsoft.com/office/powerpoint/2010/main" val="364823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BC01-33D1-4ECC-A4A1-67703C4E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from the DB in table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44DBE-A102-45D4-AB0D-5F6373AD3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1780" y="2198836"/>
            <a:ext cx="5221157" cy="3235970"/>
          </a:xfrm>
        </p:spPr>
      </p:pic>
    </p:spTree>
    <p:extLst>
      <p:ext uri="{BB962C8B-B14F-4D97-AF65-F5344CB8AC3E}">
        <p14:creationId xmlns:p14="http://schemas.microsoft.com/office/powerpoint/2010/main" val="82097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EC05-BCA5-4C84-84DF-91069909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0C7DD-088E-40B5-9C0B-2FACCDC45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Wasn’t getting results from the DB.  Simple syntax error such as a missing closing bracket that took me forever to spot… </a:t>
            </a:r>
            <a:r>
              <a:rPr lang="en-US"/>
              <a:t>of course. </a:t>
            </a:r>
            <a:endParaRPr lang="en-US" dirty="0"/>
          </a:p>
          <a:p>
            <a:r>
              <a:rPr lang="en-US" dirty="0"/>
              <a:t>This video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helped me learn more about what a JavaBean is and why it is important.  </a:t>
            </a:r>
          </a:p>
        </p:txBody>
      </p:sp>
    </p:spTree>
    <p:extLst>
      <p:ext uri="{BB962C8B-B14F-4D97-AF65-F5344CB8AC3E}">
        <p14:creationId xmlns:p14="http://schemas.microsoft.com/office/powerpoint/2010/main" val="268265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C6B369-31A5-4C7A-B91C-3E8D3FB6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79235771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E24"/>
      </a:dk2>
      <a:lt2>
        <a:srgbClr val="E8E4E2"/>
      </a:lt2>
      <a:accent1>
        <a:srgbClr val="7EA8B9"/>
      </a:accent1>
      <a:accent2>
        <a:srgbClr val="7F8FBA"/>
      </a:accent2>
      <a:accent3>
        <a:srgbClr val="9D96C6"/>
      </a:accent3>
      <a:accent4>
        <a:srgbClr val="9F7FBA"/>
      </a:accent4>
      <a:accent5>
        <a:srgbClr val="C392C4"/>
      </a:accent5>
      <a:accent6>
        <a:srgbClr val="BA7FA3"/>
      </a:accent6>
      <a:hlink>
        <a:srgbClr val="A97660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68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BrushVTI</vt:lpstr>
      <vt:lpstr>Assignment 7.1</vt:lpstr>
      <vt:lpstr>Index Page</vt:lpstr>
      <vt:lpstr>Form Post 4</vt:lpstr>
      <vt:lpstr>Filled out Form Post 4</vt:lpstr>
      <vt:lpstr>Return from the DB in table form</vt:lpstr>
      <vt:lpstr>Issues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7.1</dc:title>
  <dc:creator>austin salameh</dc:creator>
  <cp:lastModifiedBy>austin salameh</cp:lastModifiedBy>
  <cp:revision>3</cp:revision>
  <dcterms:created xsi:type="dcterms:W3CDTF">2020-12-11T23:05:39Z</dcterms:created>
  <dcterms:modified xsi:type="dcterms:W3CDTF">2020-12-12T02:50:50Z</dcterms:modified>
</cp:coreProperties>
</file>