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Index.html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JSP form and custom tag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Db return with custom tag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-1536" custLinFactNeighborY="1581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Index.html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JSP form and custom tag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26579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Db return with custom tag</a:t>
          </a:r>
        </a:p>
      </dsp:txBody>
      <dsp:txXfrm>
        <a:off x="7026579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Assignment 8.1</a:t>
            </a:r>
            <a:br>
              <a:rPr lang="en-US" sz="7200" dirty="0"/>
            </a:br>
            <a:r>
              <a:rPr lang="en-US" sz="7200" dirty="0"/>
              <a:t>JSP Custom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Austin Salameh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71" y="567655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033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2B35-CAF8-4BD5-9CC1-027EB2E5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18FCC-D476-4410-9B5B-8C840D3DE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38" y="2386012"/>
            <a:ext cx="7915275" cy="2085975"/>
          </a:xfrm>
        </p:spPr>
      </p:pic>
    </p:spTree>
    <p:extLst>
      <p:ext uri="{BB962C8B-B14F-4D97-AF65-F5344CB8AC3E}">
        <p14:creationId xmlns:p14="http://schemas.microsoft.com/office/powerpoint/2010/main" val="7699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F0B0-FB65-4B38-8AD4-59806C6F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Form with the custom tag at the bottom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C3865-9D63-42DA-B443-9E9E432F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380" y="2076450"/>
            <a:ext cx="7075714" cy="3714750"/>
          </a:xfrm>
        </p:spPr>
      </p:pic>
    </p:spTree>
    <p:extLst>
      <p:ext uri="{BB962C8B-B14F-4D97-AF65-F5344CB8AC3E}">
        <p14:creationId xmlns:p14="http://schemas.microsoft.com/office/powerpoint/2010/main" val="32707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6602-5AAB-49C6-8EA5-0EE7AEFD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 Return along with another custom tag thanking the user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819423-1F78-48DC-B901-829EEB43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2757487"/>
            <a:ext cx="5124450" cy="2352675"/>
          </a:xfrm>
        </p:spPr>
      </p:pic>
    </p:spTree>
    <p:extLst>
      <p:ext uri="{BB962C8B-B14F-4D97-AF65-F5344CB8AC3E}">
        <p14:creationId xmlns:p14="http://schemas.microsoft.com/office/powerpoint/2010/main" val="5381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1692F-5D9F-4AD8-AE13-28D690A8F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6161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{15930C26-5BDA-45E0-9406-8B61348173E7}tf12214701_win32</Template>
  <TotalTime>26</TotalTime>
  <Words>49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Assignment 8.1 JSP Custom Tags</vt:lpstr>
      <vt:lpstr>Contents</vt:lpstr>
      <vt:lpstr>Index.html</vt:lpstr>
      <vt:lpstr>JSP Form with the custom tag at the bottom</vt:lpstr>
      <vt:lpstr>DB Return along with another custom tag thanking the user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8.1 JSP Custom Tags</dc:title>
  <dc:creator>austin salameh</dc:creator>
  <cp:lastModifiedBy>austin salameh</cp:lastModifiedBy>
  <cp:revision>3</cp:revision>
  <dcterms:created xsi:type="dcterms:W3CDTF">2020-12-18T03:58:37Z</dcterms:created>
  <dcterms:modified xsi:type="dcterms:W3CDTF">2020-12-18T04:25:22Z</dcterms:modified>
</cp:coreProperties>
</file>