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4"/>
  </p:sldMasterIdLst>
  <p:notesMasterIdLst>
    <p:notesMasterId r:id="rId20"/>
  </p:notesMasterIdLst>
  <p:handoutMasterIdLst>
    <p:handoutMasterId r:id="rId21"/>
  </p:handoutMasterIdLst>
  <p:sldIdLst>
    <p:sldId id="258" r:id="rId5"/>
    <p:sldId id="261" r:id="rId6"/>
    <p:sldId id="263" r:id="rId7"/>
    <p:sldId id="262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0" r:id="rId16"/>
    <p:sldId id="259" r:id="rId17"/>
    <p:sldId id="271" r:id="rId18"/>
    <p:sldId id="260" r:id="rId19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19"/>
    <a:srgbClr val="FF4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84568"/>
  </p:normalViewPr>
  <p:slideViewPr>
    <p:cSldViewPr snapToObjects="1">
      <p:cViewPr varScale="1">
        <p:scale>
          <a:sx n="119" d="100"/>
          <a:sy n="119" d="100"/>
        </p:scale>
        <p:origin x="10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5" d="100"/>
          <a:sy n="85" d="100"/>
        </p:scale>
        <p:origin x="2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>
              <a:latin typeface="Calibri Light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1A9B94E2-2109-4043-AD84-CDCABAEBB502}" type="datetimeFigureOut">
              <a:rPr lang="en-US" smtClean="0">
                <a:latin typeface="Calibri Light" charset="0"/>
              </a:rPr>
              <a:t>7/12/2017</a:t>
            </a:fld>
            <a:endParaRPr lang="en-US" dirty="0">
              <a:latin typeface="Calibri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Calibri Light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DE8BCCC-2ADB-644F-88C9-012223A88980}" type="slidenum">
              <a:rPr lang="en-US" smtClean="0">
                <a:latin typeface="Calibri Light" charset="0"/>
              </a:rPr>
              <a:t>‹#›</a:t>
            </a:fld>
            <a:endParaRPr lang="en-US" dirty="0"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0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 b="0" i="0">
                <a:latin typeface="Calibri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b="0" i="0">
                <a:latin typeface="Calibri Light" charset="0"/>
              </a:defRPr>
            </a:lvl1pPr>
          </a:lstStyle>
          <a:p>
            <a:fld id="{F74C0EF2-931E-4048-AE19-6A5A03265176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 b="0" i="0">
                <a:latin typeface="Calibri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 b="0" i="0">
                <a:latin typeface="Calibri Light" charset="0"/>
              </a:defRPr>
            </a:lvl1pPr>
          </a:lstStyle>
          <a:p>
            <a:fld id="{BA9E2563-5BDA-844B-B692-DD5EDA5D4F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0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 Light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alibri Light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alibri Light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alibri Light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alibri Lig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E2563-5BDA-844B-B692-DD5EDA5D4F5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0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3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074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8250" y="6222226"/>
            <a:ext cx="1176630" cy="2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1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2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6222226"/>
            <a:ext cx="1176630" cy="2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2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234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2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6231191"/>
            <a:ext cx="1176630" cy="2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93235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534584"/>
            <a:ext cx="5386917" cy="459105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920" y="893235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34584"/>
            <a:ext cx="5389033" cy="459105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1539" y="6222599"/>
            <a:ext cx="1176630" cy="2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98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9285" y="6222226"/>
            <a:ext cx="1176630" cy="2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8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9285" y="6222226"/>
            <a:ext cx="1176630" cy="2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3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667" y="46568"/>
            <a:ext cx="11243733" cy="626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78600"/>
            <a:ext cx="12192000" cy="279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01600" y="6578600"/>
            <a:ext cx="2844800" cy="2794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l">
              <a:defRPr sz="1050">
                <a:solidFill>
                  <a:schemeClr val="bg1"/>
                </a:solidFill>
                <a:latin typeface="Source Sans Pro Light" pitchFamily="34" charset="0"/>
              </a:defRPr>
            </a:lvl1pPr>
          </a:lstStyle>
          <a:p>
            <a:pPr>
              <a:defRPr/>
            </a:pPr>
            <a:fld id="{2A15DB39-BEA8-4810-B2CD-86D93ED56ED5}" type="slidenum">
              <a:rPr lang="en-US" sz="1400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9144000" y="6578600"/>
            <a:ext cx="2844800" cy="2794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l">
              <a:defRPr sz="1050">
                <a:solidFill>
                  <a:schemeClr val="bg1"/>
                </a:solidFill>
                <a:latin typeface="Source Sans Pro Light" pitchFamily="34" charset="0"/>
              </a:defRPr>
            </a:lvl1pPr>
          </a:lstStyle>
          <a:p>
            <a:pPr algn="r">
              <a:defRPr/>
            </a:pPr>
            <a:r>
              <a:rPr lang="en-US" sz="1400" dirty="0">
                <a:solidFill>
                  <a:prstClr val="white"/>
                </a:solidFill>
              </a:rPr>
              <a:t>us.sogeti.com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3101"/>
            <a:ext cx="12192000" cy="60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13646" y="6550216"/>
            <a:ext cx="9564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CONFIDENTIAL AND PROPRIETARY INFORMATION. © 2015 SOGETI USA LLC</a:t>
            </a:r>
          </a:p>
        </p:txBody>
      </p:sp>
    </p:spTree>
    <p:extLst>
      <p:ext uri="{BB962C8B-B14F-4D97-AF65-F5344CB8AC3E}">
        <p14:creationId xmlns:p14="http://schemas.microsoft.com/office/powerpoint/2010/main" val="365113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4" r:id="rId2"/>
    <p:sldLayoutId id="2147483693" r:id="rId3"/>
    <p:sldLayoutId id="2147483695" r:id="rId4"/>
    <p:sldLayoutId id="2147483696" r:id="rId5"/>
    <p:sldLayoutId id="2147483697" r:id="rId6"/>
    <p:sldLayoutId id="2147483698" r:id="rId7"/>
  </p:sldLayoutIdLst>
  <p:txStyles>
    <p:titleStyle>
      <a:lvl1pPr algn="l" defTabSz="1219170" rtl="0" eaLnBrk="1" latinLnBrk="0" hangingPunct="1">
        <a:spcBef>
          <a:spcPct val="0"/>
        </a:spcBef>
        <a:buNone/>
        <a:defRPr sz="3733" kern="1200">
          <a:solidFill>
            <a:schemeClr val="tx2"/>
          </a:solidFill>
          <a:latin typeface="Calibri Light" pitchFamily="34" charset="0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6311"/>
            <a:ext cx="12192000" cy="50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okerman" panose="04090605060D06020702" pitchFamily="82" charset="0"/>
              </a:rPr>
              <a:t>Hackathon 2017 </a:t>
            </a:r>
            <a:br>
              <a:rPr lang="en-US" sz="4800" b="1" dirty="0">
                <a:solidFill>
                  <a:schemeClr val="accent6">
                    <a:lumMod val="10000"/>
                  </a:schemeClr>
                </a:solidFill>
                <a:latin typeface="Jokerman" panose="04090605060D06020702" pitchFamily="82" charset="0"/>
              </a:rPr>
            </a:br>
            <a:r>
              <a:rPr lang="en-US" sz="54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okerman" panose="04090605060D06020702" pitchFamily="82" charset="0"/>
              </a:rPr>
              <a:t>Keeping Austin Weird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7/13/2017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0" y="361950"/>
            <a:ext cx="2857500" cy="647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03636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007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kerman" panose="04090605060D06020702" pitchFamily="82" charset="0"/>
              </a:rPr>
              <a:t>Agile (Scrum)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8192783" cy="5211234"/>
          </a:xfrm>
        </p:spPr>
        <p:txBody>
          <a:bodyPr/>
          <a:lstStyle/>
          <a:p>
            <a:r>
              <a:rPr lang="en-US" dirty="0"/>
              <a:t>I’ll add some stuff 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041" y="228600"/>
            <a:ext cx="239635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2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kerman" panose="04090605060D06020702" pitchFamily="82" charset="0"/>
              </a:rPr>
              <a:t>Agile (Scrum)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agile stuff 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228600"/>
            <a:ext cx="1447800" cy="253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9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kerman" panose="04090605060D06020702" pitchFamily="82" charset="0"/>
              </a:rPr>
              <a:t>In Retrospect (Lessons Learned)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8845112" cy="5211234"/>
          </a:xfrm>
        </p:spPr>
        <p:txBody>
          <a:bodyPr/>
          <a:lstStyle/>
          <a:p>
            <a:r>
              <a:rPr lang="en-US" dirty="0"/>
              <a:t>Our retrospective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712" y="228600"/>
            <a:ext cx="2127688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9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kerman" panose="04090605060D06020702" pitchFamily="82" charset="0"/>
              </a:rPr>
              <a:t>Let’s Take a Look!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228600"/>
            <a:ext cx="1539766" cy="2375171"/>
          </a:xfrm>
          <a:prstGeom prst="rect">
            <a:avLst/>
          </a:prstGeom>
        </p:spPr>
      </p:pic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609600" y="914401"/>
            <a:ext cx="9448800" cy="5211234"/>
          </a:xfrm>
        </p:spPr>
        <p:txBody>
          <a:bodyPr/>
          <a:lstStyle/>
          <a:p>
            <a:r>
              <a:rPr lang="en-US" dirty="0"/>
              <a:t>Product demonstration by John Denton</a:t>
            </a:r>
          </a:p>
        </p:txBody>
      </p:sp>
    </p:spTree>
    <p:extLst>
      <p:ext uri="{BB962C8B-B14F-4D97-AF65-F5344CB8AC3E}">
        <p14:creationId xmlns:p14="http://schemas.microsoft.com/office/powerpoint/2010/main" val="253358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kerman" panose="04090605060D06020702" pitchFamily="82" charset="0"/>
              </a:rPr>
              <a:t>Wrapping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9042829" cy="5211234"/>
          </a:xfrm>
        </p:spPr>
        <p:txBody>
          <a:bodyPr/>
          <a:lstStyle/>
          <a:p>
            <a:r>
              <a:rPr lang="en-US" dirty="0"/>
              <a:t>Full product would include:</a:t>
            </a:r>
          </a:p>
          <a:p>
            <a:pPr lvl="1"/>
            <a:r>
              <a:rPr lang="en-US" dirty="0"/>
              <a:t>an agent to “shop” the Internet for best prices</a:t>
            </a:r>
          </a:p>
          <a:p>
            <a:pPr lvl="1"/>
            <a:r>
              <a:rPr lang="en-US" dirty="0"/>
              <a:t>a UI to make it easier for a human expert to add/modify questions and product recommendations</a:t>
            </a:r>
          </a:p>
          <a:p>
            <a:pPr lvl="1"/>
            <a:r>
              <a:rPr lang="en-US" dirty="0"/>
              <a:t>Expand to multiple user interaction platforms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429" y="228600"/>
            <a:ext cx="1932599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1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0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kerman" panose="04090605060D06020702" pitchFamily="82" charset="0"/>
              </a:rPr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Team</a:t>
            </a:r>
          </a:p>
          <a:p>
            <a:r>
              <a:rPr lang="en-US" dirty="0"/>
              <a:t>Product Overview</a:t>
            </a:r>
          </a:p>
          <a:p>
            <a:r>
              <a:rPr lang="en-US" dirty="0"/>
              <a:t>DevOps</a:t>
            </a:r>
          </a:p>
          <a:p>
            <a:pPr lvl="1"/>
            <a:r>
              <a:rPr lang="en-US" dirty="0"/>
              <a:t>Technology</a:t>
            </a:r>
          </a:p>
          <a:p>
            <a:pPr lvl="1"/>
            <a:r>
              <a:rPr lang="en-US" dirty="0"/>
              <a:t>CI/CD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Agile</a:t>
            </a:r>
          </a:p>
          <a:p>
            <a:r>
              <a:rPr lang="en-US" dirty="0"/>
              <a:t>In Retrospect</a:t>
            </a:r>
          </a:p>
          <a:p>
            <a:r>
              <a:rPr lang="en-US" dirty="0"/>
              <a:t>Product Demonstration</a:t>
            </a:r>
          </a:p>
          <a:p>
            <a:r>
              <a:rPr lang="en-US" dirty="0"/>
              <a:t>Wrap 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905" y="121852"/>
            <a:ext cx="2115495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rgbClr val="7030A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kerman" panose="04090605060D06020702" pitchFamily="82" charset="0"/>
              </a:rPr>
              <a:t>The Team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Joydeep Ghosh – </a:t>
            </a:r>
            <a:r>
              <a:rPr lang="en-US" i="1" dirty="0">
                <a:solidFill>
                  <a:schemeClr val="accent1"/>
                </a:solidFill>
              </a:rPr>
              <a:t>DevOps Architect</a:t>
            </a:r>
          </a:p>
          <a:p>
            <a:r>
              <a:rPr lang="en-US" dirty="0"/>
              <a:t>John Denton – </a:t>
            </a:r>
            <a:r>
              <a:rPr lang="en-US" i="1" dirty="0">
                <a:solidFill>
                  <a:schemeClr val="accent1"/>
                </a:solidFill>
              </a:rPr>
              <a:t>Bot Developer</a:t>
            </a:r>
          </a:p>
          <a:p>
            <a:r>
              <a:rPr lang="en-US" dirty="0"/>
              <a:t>Nathan Southerland – </a:t>
            </a:r>
            <a:r>
              <a:rPr lang="en-US" i="1" dirty="0">
                <a:solidFill>
                  <a:schemeClr val="accent1"/>
                </a:solidFill>
              </a:rPr>
              <a:t>Developer</a:t>
            </a:r>
          </a:p>
          <a:p>
            <a:r>
              <a:rPr lang="en-US" dirty="0"/>
              <a:t>Jeffrey Natiuk – </a:t>
            </a:r>
            <a:r>
              <a:rPr lang="en-US" i="1" dirty="0">
                <a:solidFill>
                  <a:schemeClr val="accent1"/>
                </a:solidFill>
              </a:rPr>
              <a:t>Developer</a:t>
            </a:r>
          </a:p>
          <a:p>
            <a:r>
              <a:rPr lang="en-US" dirty="0"/>
              <a:t>Srujana Nekkanti – </a:t>
            </a:r>
            <a:r>
              <a:rPr lang="en-US" i="1" dirty="0">
                <a:solidFill>
                  <a:schemeClr val="accent1"/>
                </a:solidFill>
              </a:rPr>
              <a:t>SDET</a:t>
            </a:r>
          </a:p>
          <a:p>
            <a:r>
              <a:rPr lang="en-US" dirty="0"/>
              <a:t>Mustafa Akhterul – </a:t>
            </a:r>
            <a:r>
              <a:rPr lang="en-US" i="1" dirty="0">
                <a:solidFill>
                  <a:schemeClr val="accent1"/>
                </a:solidFill>
              </a:rPr>
              <a:t>Cloud Architect</a:t>
            </a:r>
          </a:p>
          <a:p>
            <a:r>
              <a:rPr lang="en-US" dirty="0"/>
              <a:t>Jeff Erp – </a:t>
            </a:r>
            <a:r>
              <a:rPr lang="en-US" i="1" dirty="0" err="1">
                <a:solidFill>
                  <a:schemeClr val="accent1"/>
                </a:solidFill>
              </a:rPr>
              <a:t>ScrumMaster</a:t>
            </a:r>
            <a:endParaRPr lang="en-US" i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526" y="228600"/>
            <a:ext cx="2328874" cy="1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2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kerman" panose="04090605060D06020702" pitchFamily="82" charset="0"/>
              </a:rPr>
              <a:t>Product Overview – The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9525001" cy="52112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goal was to create an expert assistant  to help a user select a product based on natural interactions which are designed to allow product selection based on the specific needs of the user.</a:t>
            </a:r>
          </a:p>
          <a:p>
            <a:r>
              <a:rPr lang="en-US" dirty="0"/>
              <a:t>These interactions could occur on a variety of platforms - from a website or app to Cortana, Skype, Teams, Office 365 mail, Slack, Facebook Messenger and more!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1" y="152400"/>
            <a:ext cx="1447800" cy="25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1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kerman" panose="04090605060D06020702" pitchFamily="82" charset="0"/>
              </a:rPr>
              <a:t>Product Overview – More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8686800" cy="52112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Product would allow a human expert to script the questions and build a decision tree to do product selection based on the user’s answers to the questions.</a:t>
            </a:r>
          </a:p>
          <a:p>
            <a:r>
              <a:rPr lang="en-US" dirty="0"/>
              <a:t>Questions are scripted through the Microsoft Bot Framework.</a:t>
            </a:r>
          </a:p>
          <a:p>
            <a:r>
              <a:rPr lang="en-US" dirty="0"/>
              <a:t>Products can be anything from a finished product to a selection of components that would allow a user to build their own product (for example, a computer).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228600"/>
            <a:ext cx="2383743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7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kerman" panose="04090605060D06020702" pitchFamily="82" charset="0"/>
              </a:rPr>
              <a:t>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9196187" cy="5211234"/>
          </a:xfrm>
        </p:spPr>
        <p:txBody>
          <a:bodyPr>
            <a:noAutofit/>
          </a:bodyPr>
          <a:lstStyle/>
          <a:p>
            <a:r>
              <a:rPr lang="en-US" sz="2400" dirty="0"/>
              <a:t>Microsoft </a:t>
            </a:r>
            <a:r>
              <a:rPr lang="en-US" sz="2400" dirty="0" err="1"/>
              <a:t>BotFramework</a:t>
            </a:r>
            <a:r>
              <a:rPr lang="en-US" sz="2400" dirty="0"/>
              <a:t> &amp; LUIS API</a:t>
            </a:r>
          </a:p>
          <a:p>
            <a:pPr lvl="1"/>
            <a:r>
              <a:rPr lang="en-US" sz="2000" dirty="0"/>
              <a:t>Code behind this is C# ASP.NET Web API</a:t>
            </a:r>
          </a:p>
          <a:p>
            <a:r>
              <a:rPr lang="en-US" sz="2400" dirty="0"/>
              <a:t>Visual Studio IDE for C# projects</a:t>
            </a:r>
          </a:p>
          <a:p>
            <a:pPr lvl="1"/>
            <a:r>
              <a:rPr lang="en-US" sz="2000" dirty="0"/>
              <a:t>Bot API</a:t>
            </a:r>
          </a:p>
          <a:p>
            <a:pPr lvl="1"/>
            <a:r>
              <a:rPr lang="en-US" sz="2000" dirty="0"/>
              <a:t>Data Service API</a:t>
            </a:r>
          </a:p>
          <a:p>
            <a:pPr lvl="1"/>
            <a:r>
              <a:rPr lang="en-US" sz="2000" dirty="0"/>
              <a:t>Data Modeling</a:t>
            </a:r>
          </a:p>
          <a:p>
            <a:pPr lvl="1"/>
            <a:r>
              <a:rPr lang="en-US" sz="2000" dirty="0"/>
              <a:t>Data Repo – Azure Storage</a:t>
            </a:r>
          </a:p>
          <a:p>
            <a:pPr lvl="1"/>
            <a:r>
              <a:rPr lang="en-US" sz="2000" dirty="0"/>
              <a:t>Utilities – Recommendation calculation matrix &amp; Resource lookup via Azure Search (future)</a:t>
            </a:r>
          </a:p>
          <a:p>
            <a:pPr lvl="1"/>
            <a:r>
              <a:rPr lang="en-US" sz="2000" dirty="0"/>
              <a:t>Microsoft Tests – Unit &amp; Integration Testing</a:t>
            </a:r>
          </a:p>
          <a:p>
            <a:pPr lvl="1"/>
            <a:r>
              <a:rPr lang="en-US" sz="2000" dirty="0"/>
              <a:t>Specs – </a:t>
            </a:r>
            <a:r>
              <a:rPr lang="en-US" sz="2000" dirty="0" err="1"/>
              <a:t>SpecFlow</a:t>
            </a:r>
            <a:r>
              <a:rPr lang="en-US" sz="2000" dirty="0"/>
              <a:t> BDD tool used to capture main usage specifications for bot</a:t>
            </a:r>
            <a:endParaRPr lang="en-US" sz="2000" dirty="0"/>
          </a:p>
          <a:p>
            <a:r>
              <a:rPr lang="en-US" sz="2400" dirty="0"/>
              <a:t>Visual Studio Online for </a:t>
            </a:r>
            <a:r>
              <a:rPr lang="en-US" sz="2400" dirty="0" err="1"/>
              <a:t>git</a:t>
            </a:r>
            <a:r>
              <a:rPr lang="en-US" sz="2400" dirty="0"/>
              <a:t> repo and Scrum Story Boards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87" y="304800"/>
            <a:ext cx="1792379" cy="15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5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kerman" panose="04090605060D06020702" pitchFamily="82" charset="0"/>
              </a:rPr>
              <a:t>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9196187" cy="5211234"/>
          </a:xfrm>
        </p:spPr>
        <p:txBody>
          <a:bodyPr>
            <a:noAutofit/>
          </a:bodyPr>
          <a:lstStyle/>
          <a:p>
            <a:r>
              <a:rPr lang="en-US" sz="2800" dirty="0"/>
              <a:t>Microsoft Azure</a:t>
            </a:r>
          </a:p>
          <a:p>
            <a:pPr lvl="1"/>
            <a:r>
              <a:rPr lang="en-US" sz="2400" dirty="0"/>
              <a:t>Backend Database – </a:t>
            </a:r>
            <a:r>
              <a:rPr lang="en-US" sz="2400" dirty="0" err="1"/>
              <a:t>DocumentDB</a:t>
            </a:r>
            <a:r>
              <a:rPr lang="en-US" sz="2400" dirty="0"/>
              <a:t> Table Storage</a:t>
            </a:r>
          </a:p>
          <a:p>
            <a:pPr lvl="1"/>
            <a:r>
              <a:rPr lang="en-US" sz="2400" dirty="0"/>
              <a:t>Web Apps for Web API deployment</a:t>
            </a:r>
          </a:p>
          <a:p>
            <a:pPr lvl="1"/>
            <a:r>
              <a:rPr lang="en-US" sz="2400" dirty="0"/>
              <a:t>Application Insights</a:t>
            </a:r>
          </a:p>
          <a:p>
            <a:r>
              <a:rPr lang="en-US" sz="2800" dirty="0"/>
              <a:t>Selenium</a:t>
            </a:r>
          </a:p>
          <a:p>
            <a:pPr lvl="1"/>
            <a:r>
              <a:rPr lang="en-US" sz="2400" dirty="0"/>
              <a:t>Automated UI testing (web based channels)</a:t>
            </a:r>
          </a:p>
          <a:p>
            <a:r>
              <a:rPr lang="en-US" sz="2800" dirty="0"/>
              <a:t>Chat Channels</a:t>
            </a:r>
          </a:p>
          <a:p>
            <a:pPr lvl="1"/>
            <a:r>
              <a:rPr lang="en-US" sz="2400" dirty="0"/>
              <a:t>Skype</a:t>
            </a:r>
          </a:p>
          <a:p>
            <a:pPr lvl="1"/>
            <a:r>
              <a:rPr lang="en-US" sz="2400" dirty="0"/>
              <a:t>Slack</a:t>
            </a:r>
          </a:p>
          <a:p>
            <a:r>
              <a:rPr lang="en-US" sz="2800" dirty="0"/>
              <a:t>TeamCity</a:t>
            </a:r>
            <a:r>
              <a:rPr lang="en-US" sz="3200" dirty="0"/>
              <a:t> and Octopus Deploy for CI/CD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87" y="304800"/>
            <a:ext cx="1792379" cy="15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0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kerman" panose="04090605060D06020702" pitchFamily="82" charset="0"/>
              </a:rPr>
              <a:t>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8590844" cy="5211234"/>
          </a:xfrm>
        </p:spPr>
        <p:txBody>
          <a:bodyPr/>
          <a:lstStyle/>
          <a:p>
            <a:r>
              <a:rPr lang="en-US" dirty="0"/>
              <a:t>Joydeep – add your bullet points here!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444" y="228600"/>
            <a:ext cx="2389839" cy="15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8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okerman" panose="04090605060D06020702" pitchFamily="82" charset="0"/>
              </a:rPr>
              <a:t>Testing and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8845112" cy="5211234"/>
          </a:xfrm>
        </p:spPr>
        <p:txBody>
          <a:bodyPr/>
          <a:lstStyle/>
          <a:p>
            <a:r>
              <a:rPr lang="en-US" dirty="0"/>
              <a:t>Srujana – add your bullet points here!  Of course, you’ll focus more on what you learned than what you did!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615" y="228600"/>
            <a:ext cx="2127688" cy="15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3820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Sogeti">
      <a:dk1>
        <a:srgbClr val="262626"/>
      </a:dk1>
      <a:lt1>
        <a:sysClr val="window" lastClr="FFFFFF"/>
      </a:lt1>
      <a:dk2>
        <a:srgbClr val="FF4019"/>
      </a:dk2>
      <a:lt2>
        <a:srgbClr val="FFFFFF"/>
      </a:lt2>
      <a:accent1>
        <a:srgbClr val="FF4019"/>
      </a:accent1>
      <a:accent2>
        <a:srgbClr val="262626"/>
      </a:accent2>
      <a:accent3>
        <a:srgbClr val="595959"/>
      </a:accent3>
      <a:accent4>
        <a:srgbClr val="7F7F7F"/>
      </a:accent4>
      <a:accent5>
        <a:srgbClr val="C4BBAF"/>
      </a:accent5>
      <a:accent6>
        <a:srgbClr val="F2F2F2"/>
      </a:accent6>
      <a:hlink>
        <a:srgbClr val="FF4019"/>
      </a:hlink>
      <a:folHlink>
        <a:srgbClr val="FF401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5D841C0B-D175-42E1-9708-59894B861E31}" vid="{6D45B071-FD85-4DF1-A947-7DF62B68F2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1F18890CD7FA469474E6114F02345C" ma:contentTypeVersion="2" ma:contentTypeDescription="Create a new document." ma:contentTypeScope="" ma:versionID="29171eedbe6e49dc906bf9bc64c7152b">
  <xsd:schema xmlns:xsd="http://www.w3.org/2001/XMLSchema" xmlns:xs="http://www.w3.org/2001/XMLSchema" xmlns:p="http://schemas.microsoft.com/office/2006/metadata/properties" xmlns:ns2="13120455-2310-49fb-9bfa-c59133a739e4" targetNamespace="http://schemas.microsoft.com/office/2006/metadata/properties" ma:root="true" ma:fieldsID="b0703378365cf50778be5ae4a3a32cd7" ns2:_="">
    <xsd:import namespace="13120455-2310-49fb-9bfa-c59133a739e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20455-2310-49fb-9bfa-c59133a739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3C0C7E-9102-446E-8B05-D901E077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120455-2310-49fb-9bfa-c59133a739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C6BC20-1E72-46CE-8F1A-02E6791CF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6AAD99-84EC-42C4-8196-F8B415AB5A3C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13120455-2310-49fb-9bfa-c59133a739e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Schwab RPS DPS</Template>
  <TotalTime>709</TotalTime>
  <Words>437</Words>
  <Application>Microsoft Office PowerPoint</Application>
  <PresentationFormat>Widescreen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Jokerman</vt:lpstr>
      <vt:lpstr>Source Sans Pro Light</vt:lpstr>
      <vt:lpstr>Wingdings</vt:lpstr>
      <vt:lpstr>1_Custom Design</vt:lpstr>
      <vt:lpstr>Hackathon 2017  Keeping Austin Weird</vt:lpstr>
      <vt:lpstr>Agenda</vt:lpstr>
      <vt:lpstr>The Team</vt:lpstr>
      <vt:lpstr>Product Overview – The Concept</vt:lpstr>
      <vt:lpstr>Product Overview – More Concepts </vt:lpstr>
      <vt:lpstr>The Technology</vt:lpstr>
      <vt:lpstr>The Technology</vt:lpstr>
      <vt:lpstr>CI/CD</vt:lpstr>
      <vt:lpstr>Testing and Automation</vt:lpstr>
      <vt:lpstr>Agile (Scrum)</vt:lpstr>
      <vt:lpstr>Agile (Scrum)</vt:lpstr>
      <vt:lpstr>In Retrospect (Lessons Learned)</vt:lpstr>
      <vt:lpstr>Let’s Take a Look!</vt:lpstr>
      <vt:lpstr>Wrapping it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2017  Keeping Austin Weird</dc:title>
  <dc:creator>Erp, Jeffrey</dc:creator>
  <cp:lastModifiedBy>Denton, John</cp:lastModifiedBy>
  <cp:revision>20</cp:revision>
  <cp:lastPrinted>2016-12-01T19:29:32Z</cp:lastPrinted>
  <dcterms:created xsi:type="dcterms:W3CDTF">2017-07-11T23:48:49Z</dcterms:created>
  <dcterms:modified xsi:type="dcterms:W3CDTF">2017-07-12T20:43:25Z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0x010100171F18890CD7FA469474E6114F02345C</vt:lpwstr>
  </property>
</Properties>
</file>