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7F09FC-B9CA-472E-BD9D-10585860E1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E866ED-CBCA-441A-A3FC-9C32190EAD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31831C-BD33-477D-95E2-D788C7D39E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823E8D-0F2C-42DB-B3E3-6E3ABE3538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92ED1E-7FA8-4681-947A-C6A43954A8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F5F179-D7DF-4F2F-B5B6-1E63BCEB3E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7422CC-8AA6-4B3F-BB78-73CE9857D1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FB719B-CAE7-486A-9160-562F4008C8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E64CD5-614F-495B-87A4-E02ACBC081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3B1464-E4E6-4607-A081-F49A0874B2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232C71-A363-4785-B422-D68CF03E1C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2CBAB0-755A-4345-B0B9-D78E47CECD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C5DF9A-3CE9-4906-8505-F89E9D3A8A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1DEC89-6D4A-4BBA-A9B1-6100E01B17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D00495-9A5E-4408-A584-EA457A19CF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48F3E7-9AE2-43D5-A5E6-33D55D589C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21A4E9-D913-4618-8F23-D115B7815F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C01B1E-FB85-46C1-8E4E-C7CD51AE4B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076D51-2F3A-4A3C-B07F-053B47C5F2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17C568A-8E10-4B4D-B4D5-2B2848CC40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B7E127-6C32-4B3D-8380-B82D402B52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FFEBAB-C599-43DC-A7CB-DAE9081C1D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12853-6025-4AE0-8232-AB37F6432E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6E6A53-A886-415B-98FC-4EEB80974D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B84A3-A1E1-41E9-9288-647167865B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9C9A28-80B4-41D1-A405-2FA105DE81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EF6F0D-C787-46ED-9076-5F90425CA9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FD84FA-65A8-489D-A105-CC9A1765F4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FAD9B9-1D79-42EB-8681-280B260F78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D9C85B-2326-48B3-966F-0EEF80DD97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42DC04-0D25-48BE-B1DE-C0199D1E52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9ABEB65-F87A-42E1-B4F6-4248533B9F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EE77839-0FC2-4F8D-9CC5-ACEF479CEB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7E486E-B3EB-48E1-8ECB-7AB50905F0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2330CB-566D-47A0-987D-E0E9276C46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4CB29A-F103-4FCD-9EFE-7CCD91DA55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05C9AE1-6AC5-4589-827D-B3D0998164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9D5B96-89BA-4708-804E-61FB9AF3C0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1AB0DA-B075-40FD-B70B-86EDE53951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9CDA02-5676-408F-8779-A960615E26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10F1E7-86CC-439A-BF5C-5F75016FC5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859AB7-B83A-4567-97BC-B81EB4EE28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E9196DE-7D55-421C-AF96-6EA2F0AB3E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AF235B-5995-447E-810B-DB4CF0D9CE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20F9F8-08B4-47A5-8D75-BAF547C3FE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2D9FA0-A90F-4C1C-BB29-AF118F65E2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EF6C2F-42F3-40BB-9357-92EFD7F720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BD4A3A-563D-4B08-A770-F51B0DC6DE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3E046F6-75B7-47EA-B086-E9F98A2717E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DE1C9D1-161C-476E-9173-A7413779948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E68BF2C-A472-46F3-AB0C-CBCF59FD5EA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4898D92-CFC7-495C-B73E-3EF9DF93EAA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Project proposal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Leveraging Machine Learning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For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</a:rPr>
              <a:t> Early Detection of Diabetes :</a:t>
            </a:r>
            <a:endParaRPr b="1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Introduction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indent="0">
              <a:spcBef>
                <a:spcPts val="1414"/>
              </a:spcBef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Diabetes is a chronic disease affecting millions worldwide, with early detection being crucial for effective management and prevention of complications.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414"/>
              </a:spcBef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This project aims to develop a machine learning model for early detection of diabetes based on clinical data. By leveraging advanced algorithms and data-driven approaches, we seek to improve diagnostic accuracy and contribute to better patient outcomes.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</a:rPr>
              <a:t>Problem Statement</a:t>
            </a:r>
            <a:endParaRPr b="1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83"/>
          </a:bodyPr>
          <a:p>
            <a:pPr indent="0">
              <a:spcBef>
                <a:spcPts val="1414"/>
              </a:spcBef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Despite advancements in medical technology, diagnosing diabetes remains challenging due to its multi-factorial nature and subtle early symptoms.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414"/>
              </a:spcBef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Current diagnostic methods, including fasting plasma glucose and oral glucose tolerance tests, have limitations in terms of cost, invasive-ness, and accessibility.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414"/>
              </a:spcBef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Machine learning presents an opportunity to integrate diverse patient data and extract patterns that can aid in early diagnosis with higher accuracy and efficiency.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Dataset Description: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269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We will utilize the publicly available ?Pima Indians Diabetes Database? From the UCI Machine Learning Repository.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This dataset contains clinical measurements from female Pima Indian subjects, including glucose concentration, blood pressure, skinfold thickness, insulin levels, BMI, age, and diabetes status (0 for non-diabetic, 1 for diabetic).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Data preprocessing steps will include handling missing values, scaling features, and possibly addressing class imbalance.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Methodology: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918" lnSpcReduction="10000"/>
          </a:bodyPr>
          <a:p>
            <a:pPr marL="432000"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Selection of Machine Learning Algorithms: We will explore a range of algorithms suitable for binary classification tasks, including Logistic Regression, Random Forest, Support Vector Machines, and Gradient Boosting Machines.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Data Splitting: The dataset will be randomly split into training (70%) and testing (30%) sets to train and evaluate the models, respectively.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Hyper-parameter Tuning: Grid search or random search techniques will be employed to optimize the hyper-parameters of the selected algorithms for improved performance.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Bef>
                <a:spcPts val="1414"/>
              </a:spcBef>
              <a:buNone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Bef>
                <a:spcPts val="1414"/>
              </a:spcBef>
              <a:buNone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Feature Engineering: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477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Feature Selection: We will conduct correlation analysis and utilize feature importance from tree-based models to select the most relevant features for diabetes prediction.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Bef>
                <a:spcPts val="1414"/>
              </a:spcBef>
              <a:buNone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Dimensionality Reduction: Principal Component Analysis (PCA) will be applied to reduce the dimensionality of the feature space while preserving the variance and retaining predictive power.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Model Training: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568" lnSpcReduction="10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Training Process: The selected machine learning models will be trained on the training dataset using optimized hyper-parameters.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Bef>
                <a:spcPts val="1414"/>
              </a:spcBef>
              <a:buNone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Evaluation Metrics: Model performance will be evaluated using standard evaluation metrics including accuracy, precision, recall, F1-score, and area under the ROC curve (AUC).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Bef>
                <a:spcPts val="1414"/>
              </a:spcBef>
              <a:buNone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Cross-Validation: K-fold cross-validation will be employed to ensure the robustness and generalizability of the models.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Results and Discussion: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392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Performance Comparison: Results from different models will be compared based on the evaluation metrics to identify the most effective algorithm for diabetes detection.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Bef>
                <a:spcPts val="1414"/>
              </a:spcBef>
              <a:buNone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Interpretation of Results: We will analyze the importance of individual features and their contribution to the predictive performance of the models.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Bef>
                <a:spcPts val="1414"/>
              </a:spcBef>
              <a:buNone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Clinical Implications: The implications of the developed model in clinical practice will be discussed, including its potential to aid healthcare professionals in early diagnosis and risk stratification of diabetes.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Conclusion: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28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   </a:t>
            </a: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This project aims to demonstrate the feasibility and effectiveness of machine learning in early detection of diabetes using clinical data.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By developing accurate predictive models, we can potentially enhance patient outcomes, facilitate timely interventions, and contribute to the advancement of personalized healthcare.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LibreOffice/7.6.4.1$Linux_AARCH64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2024-02-12T14:17:24Z</dcterms:created>
  <dc:creator/>
  <dc:description/>
  <dc:language>en-US</dc:language>
  <cp:lastModifiedBy/>
  <dcterms:modified xsi:type="dcterms:W3CDTF">2024-02-12T14:56:34Z</dcterms:modified>
  <cp:revision>8</cp:revision>
  <dc:subject/>
  <dc:title>Blueprint Plans</dc:title>
</cp:coreProperties>
</file>