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Lexend SemiBold"/>
      <p:regular r:id="rId13"/>
      <p:bold r:id="rId14"/>
    </p:embeddedFont>
    <p:embeddedFont>
      <p:font typeface="Playfair Display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LexendSemiBold-bold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695c36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ce695c360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695c36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ce695c36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e6919868b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ce6919868b_5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73575" y="7135700"/>
            <a:ext cx="9291106" cy="1219851"/>
          </a:xfrm>
          <a:custGeom>
            <a:rect b="b" l="l" r="r" t="t"/>
            <a:pathLst>
              <a:path extrusionOk="0" h="1290848" w="12727542">
                <a:moveTo>
                  <a:pt x="0" y="0"/>
                </a:moveTo>
                <a:lnTo>
                  <a:pt x="0" y="1290848"/>
                </a:lnTo>
                <a:lnTo>
                  <a:pt x="12727542" y="1290848"/>
                </a:lnTo>
                <a:lnTo>
                  <a:pt x="12727542" y="0"/>
                </a:lnTo>
                <a:lnTo>
                  <a:pt x="0" y="0"/>
                </a:lnTo>
                <a:close/>
                <a:moveTo>
                  <a:pt x="12666582" y="1229888"/>
                </a:moveTo>
                <a:lnTo>
                  <a:pt x="59690" y="1229888"/>
                </a:lnTo>
                <a:lnTo>
                  <a:pt x="59690" y="59690"/>
                </a:lnTo>
                <a:lnTo>
                  <a:pt x="12666582" y="59690"/>
                </a:lnTo>
                <a:lnTo>
                  <a:pt x="12666582" y="1229888"/>
                </a:lnTo>
                <a:close/>
              </a:path>
            </a:pathLst>
          </a:custGeom>
          <a:solidFill>
            <a:srgbClr val="FF68D4"/>
          </a:solid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1865738" y="7264090"/>
            <a:ext cx="8644572" cy="92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</a:rPr>
              <a:t>Presented by:</a:t>
            </a: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/>
              <a:t>Omar </a:t>
            </a:r>
            <a:r>
              <a:rPr lang="en-US" sz="2499"/>
              <a:t>Ashurbayov</a:t>
            </a:r>
            <a:r>
              <a:rPr lang="en-US" sz="2499"/>
              <a:t>, Lalith Kothuru, Pranav Kuchibhotla, Austin Samuel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1542992" y="-8517227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6" y="0"/>
                </a:lnTo>
                <a:lnTo>
                  <a:pt x="11432616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428000" y="184102"/>
            <a:ext cx="122064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99">
                <a:latin typeface="Playfair Display"/>
                <a:ea typeface="Playfair Display"/>
                <a:cs typeface="Playfair Display"/>
                <a:sym typeface="Playfair Display"/>
              </a:rPr>
              <a:t>Real Estate Management Dashboard</a:t>
            </a:r>
            <a:endParaRPr b="1" sz="7799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99">
                <a:latin typeface="Playfair Display"/>
                <a:ea typeface="Playfair Display"/>
                <a:cs typeface="Playfair Display"/>
                <a:sym typeface="Playfair Display"/>
              </a:rPr>
              <a:t>GROUP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9999895" y="-9092389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4"/>
          <p:cNvSpPr/>
          <p:nvPr/>
        </p:nvSpPr>
        <p:spPr>
          <a:xfrm>
            <a:off x="324316" y="7022304"/>
            <a:ext cx="11841808" cy="11820277"/>
          </a:xfrm>
          <a:custGeom>
            <a:rect b="b" l="l" r="r" t="t"/>
            <a:pathLst>
              <a:path extrusionOk="0" h="11820277" w="11841808">
                <a:moveTo>
                  <a:pt x="0" y="0"/>
                </a:moveTo>
                <a:lnTo>
                  <a:pt x="11841807" y="0"/>
                </a:lnTo>
                <a:lnTo>
                  <a:pt x="11841807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4"/>
          <p:cNvSpPr txBox="1"/>
          <p:nvPr/>
        </p:nvSpPr>
        <p:spPr>
          <a:xfrm>
            <a:off x="12542130" y="7465878"/>
            <a:ext cx="48662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Agenda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516000" y="2563625"/>
            <a:ext cx="99081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Overview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Challenges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DEMO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Char char="●"/>
            </a:pPr>
            <a:r>
              <a:rPr lang="en-US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Group Members</a:t>
            </a:r>
            <a:endParaRPr sz="3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057900" y="1175895"/>
            <a:ext cx="1120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latin typeface="Playfair Display"/>
                <a:ea typeface="Playfair Display"/>
                <a:cs typeface="Playfair Display"/>
                <a:sym typeface="Playfair Display"/>
              </a:rPr>
              <a:t>Overview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-3811762" y="5773766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5"/>
          <p:cNvSpPr txBox="1"/>
          <p:nvPr/>
        </p:nvSpPr>
        <p:spPr>
          <a:xfrm>
            <a:off x="5684925" y="3213325"/>
            <a:ext cx="99081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Implemented RealEstate Database with mysql &amp; python libraries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Worked on 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creating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a schema for the 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Real Estate</a:t>
            </a: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database setup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Implemented CRUD(Create, Read, Update, Delete) Operations 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Char char="●"/>
            </a:pPr>
            <a:r>
              <a:rPr lang="en-US"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Collaborated with stakeholders using various technologies including VS code, PyCharm, SQL, GitHub, Google Docs, Zoom, and Discord to deliver a top-performing product.</a:t>
            </a:r>
            <a:endParaRPr sz="2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-4950820" y="5773766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>
            <a:off x="14374934" y="-3845014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10" y="0"/>
                </a:lnTo>
                <a:lnTo>
                  <a:pt x="9042910" y="9026467"/>
                </a:lnTo>
                <a:lnTo>
                  <a:pt x="0" y="9026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6"/>
          <p:cNvSpPr txBox="1"/>
          <p:nvPr/>
        </p:nvSpPr>
        <p:spPr>
          <a:xfrm>
            <a:off x="440425" y="329663"/>
            <a:ext cx="906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Overcome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06675" y="1918975"/>
            <a:ext cx="906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UI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new python libraries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management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SQL and Python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work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various applications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375" y="2060525"/>
            <a:ext cx="8918525" cy="694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213475" y="4143009"/>
            <a:ext cx="12075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latin typeface="Playfair Display"/>
                <a:ea typeface="Playfair Display"/>
                <a:cs typeface="Playfair Display"/>
                <a:sym typeface="Playfair Display"/>
              </a:rPr>
              <a:t>DEMO</a:t>
            </a:r>
            <a:endParaRPr sz="13000"/>
          </a:p>
        </p:txBody>
      </p:sp>
      <p:sp>
        <p:nvSpPr>
          <p:cNvPr id="117" name="Google Shape;117;p17"/>
          <p:cNvSpPr/>
          <p:nvPr/>
        </p:nvSpPr>
        <p:spPr>
          <a:xfrm>
            <a:off x="-3811762" y="5773766"/>
            <a:ext cx="9042909" cy="9026468"/>
          </a:xfrm>
          <a:custGeom>
            <a:rect b="b" l="l" r="r" t="t"/>
            <a:pathLst>
              <a:path extrusionOk="0"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9999895" y="-9092389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>
            <a:off x="302666" y="6567704"/>
            <a:ext cx="11841808" cy="11820277"/>
          </a:xfrm>
          <a:custGeom>
            <a:rect b="b" l="l" r="r" t="t"/>
            <a:pathLst>
              <a:path extrusionOk="0" h="11820277" w="11841808">
                <a:moveTo>
                  <a:pt x="0" y="0"/>
                </a:moveTo>
                <a:lnTo>
                  <a:pt x="11841807" y="0"/>
                </a:lnTo>
                <a:lnTo>
                  <a:pt x="11841807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8"/>
          <p:cNvSpPr txBox="1"/>
          <p:nvPr/>
        </p:nvSpPr>
        <p:spPr>
          <a:xfrm>
            <a:off x="5584873" y="3566625"/>
            <a:ext cx="6924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latin typeface="Playfair Display"/>
                <a:ea typeface="Playfair Display"/>
                <a:cs typeface="Playfair Display"/>
                <a:sym typeface="Playfair Display"/>
              </a:rPr>
              <a:t>Questions?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1775" y="5113025"/>
            <a:ext cx="4113075" cy="41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8662895" y="-8769664"/>
            <a:ext cx="11432615" cy="11411829"/>
          </a:xfrm>
          <a:custGeom>
            <a:rect b="b" l="l" r="r" t="t"/>
            <a:pathLst>
              <a:path extrusionOk="0" h="11411829" w="11432615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9"/>
          <p:cNvSpPr/>
          <p:nvPr/>
        </p:nvSpPr>
        <p:spPr>
          <a:xfrm>
            <a:off x="-9" y="7448454"/>
            <a:ext cx="11841808" cy="11820277"/>
          </a:xfrm>
          <a:custGeom>
            <a:rect b="b" l="l" r="r" t="t"/>
            <a:pathLst>
              <a:path extrusionOk="0" h="11820277" w="11841808">
                <a:moveTo>
                  <a:pt x="0" y="0"/>
                </a:moveTo>
                <a:lnTo>
                  <a:pt x="11841807" y="0"/>
                </a:lnTo>
                <a:lnTo>
                  <a:pt x="11841807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19"/>
          <p:cNvSpPr txBox="1"/>
          <p:nvPr/>
        </p:nvSpPr>
        <p:spPr>
          <a:xfrm>
            <a:off x="5584873" y="3566625"/>
            <a:ext cx="692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48" y="72319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2705" r="2696" t="0"/>
          <a:stretch/>
        </p:blipFill>
        <p:spPr>
          <a:xfrm>
            <a:off x="6350004" y="3293649"/>
            <a:ext cx="5723346" cy="40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9723" y="6194050"/>
            <a:ext cx="4202036" cy="3361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55576" y="723200"/>
            <a:ext cx="553033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