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5" r:id="rId5"/>
    <p:sldId id="289" r:id="rId6"/>
    <p:sldId id="288" r:id="rId7"/>
    <p:sldId id="290" r:id="rId8"/>
    <p:sldId id="295" r:id="rId9"/>
    <p:sldId id="291" r:id="rId10"/>
    <p:sldId id="292" r:id="rId11"/>
    <p:sldId id="293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88B00-34F1-464A-BF08-03493963DD4D}" v="4" dt="2020-08-11T17:43:1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y" userId="c84923b7-bd5c-4114-a0ea-e9610beeeaca" providerId="ADAL" clId="{72388B00-34F1-464A-BF08-03493963DD4D}"/>
    <pc:docChg chg="addSld delSld modSld sldOrd">
      <pc:chgData name="Candy" userId="c84923b7-bd5c-4114-a0ea-e9610beeeaca" providerId="ADAL" clId="{72388B00-34F1-464A-BF08-03493963DD4D}" dt="2020-08-11T19:03:32.697" v="8" actId="47"/>
      <pc:docMkLst>
        <pc:docMk/>
      </pc:docMkLst>
      <pc:sldChg chg="new del ord">
        <pc:chgData name="Candy" userId="c84923b7-bd5c-4114-a0ea-e9610beeeaca" providerId="ADAL" clId="{72388B00-34F1-464A-BF08-03493963DD4D}" dt="2020-08-11T18:39:34.938" v="4" actId="47"/>
        <pc:sldMkLst>
          <pc:docMk/>
          <pc:sldMk cId="327913819" sldId="297"/>
        </pc:sldMkLst>
      </pc:sldChg>
      <pc:sldChg chg="addSp modSp new del mod">
        <pc:chgData name="Candy" userId="c84923b7-bd5c-4114-a0ea-e9610beeeaca" providerId="ADAL" clId="{72388B00-34F1-464A-BF08-03493963DD4D}" dt="2020-08-11T19:03:32.697" v="8" actId="47"/>
        <pc:sldMkLst>
          <pc:docMk/>
          <pc:sldMk cId="4258318597" sldId="298"/>
        </pc:sldMkLst>
        <pc:spChg chg="add">
          <ac:chgData name="Candy" userId="c84923b7-bd5c-4114-a0ea-e9610beeeaca" providerId="ADAL" clId="{72388B00-34F1-464A-BF08-03493963DD4D}" dt="2020-08-11T18:39:59.191" v="7" actId="11529"/>
          <ac:spMkLst>
            <pc:docMk/>
            <pc:sldMk cId="4258318597" sldId="298"/>
            <ac:spMk id="4" creationId="{474A77BF-128F-4921-B6A6-24DA2252BC27}"/>
          </ac:spMkLst>
        </pc:spChg>
        <pc:picChg chg="add mod">
          <ac:chgData name="Candy" userId="c84923b7-bd5c-4114-a0ea-e9610beeeaca" providerId="ADAL" clId="{72388B00-34F1-464A-BF08-03493963DD4D}" dt="2020-08-11T18:39:39.377" v="6" actId="14100"/>
          <ac:picMkLst>
            <pc:docMk/>
            <pc:sldMk cId="4258318597" sldId="298"/>
            <ac:picMk id="3" creationId="{95E6770F-33E1-4DBF-864F-2B477B331288}"/>
          </ac:picMkLst>
        </pc:picChg>
      </pc:sldChg>
    </pc:docChg>
  </pc:docChgLst>
  <pc:docChgLst>
    <pc:chgData name="Li, Candy" userId="S::candyli@vt.edu::c84923b7-bd5c-4114-a0ea-e9610beeeaca" providerId="AD" clId="Web-{8B63749A-52A7-41BD-842B-49B57A33F318}"/>
    <pc:docChg chg="modSld">
      <pc:chgData name="Li, Candy" userId="S::candyli@vt.edu::c84923b7-bd5c-4114-a0ea-e9610beeeaca" providerId="AD" clId="Web-{8B63749A-52A7-41BD-842B-49B57A33F318}" dt="2020-08-10T18:13:32.064" v="35"/>
      <pc:docMkLst>
        <pc:docMk/>
      </pc:docMkLst>
      <pc:sldChg chg="modNotes">
        <pc:chgData name="Li, Candy" userId="S::candyli@vt.edu::c84923b7-bd5c-4114-a0ea-e9610beeeaca" providerId="AD" clId="Web-{8B63749A-52A7-41BD-842B-49B57A33F318}" dt="2020-08-10T15:05:56.648" v="33"/>
        <pc:sldMkLst>
          <pc:docMk/>
          <pc:sldMk cId="102791830" sldId="291"/>
        </pc:sldMkLst>
      </pc:sldChg>
      <pc:sldChg chg="addSp delSp modSp">
        <pc:chgData name="Li, Candy" userId="S::candyli@vt.edu::c84923b7-bd5c-4114-a0ea-e9610beeeaca" providerId="AD" clId="Web-{8B63749A-52A7-41BD-842B-49B57A33F318}" dt="2020-08-10T18:13:32.064" v="35"/>
        <pc:sldMkLst>
          <pc:docMk/>
          <pc:sldMk cId="3227525536" sldId="294"/>
        </pc:sldMkLst>
        <pc:picChg chg="add del mod">
          <ac:chgData name="Li, Candy" userId="S::candyli@vt.edu::c84923b7-bd5c-4114-a0ea-e9610beeeaca" providerId="AD" clId="Web-{8B63749A-52A7-41BD-842B-49B57A33F318}" dt="2020-08-10T18:13:32.064" v="35"/>
          <ac:picMkLst>
            <pc:docMk/>
            <pc:sldMk cId="3227525536" sldId="294"/>
            <ac:picMk id="4" creationId="{B33B8251-C4F4-4335-9DE7-ADC1C835E685}"/>
          </ac:picMkLst>
        </pc:picChg>
      </pc:sldChg>
    </pc:docChg>
  </pc:docChgLst>
  <pc:docChgLst>
    <pc:chgData name="Li, Candy" userId="S::candyli@vt.edu::c84923b7-bd5c-4114-a0ea-e9610beeeaca" providerId="AD" clId="Web-{133A486B-F8DC-47C0-A3DC-453307EE67EE}"/>
    <pc:docChg chg="addSld modSld">
      <pc:chgData name="Li, Candy" userId="S::candyli@vt.edu::c84923b7-bd5c-4114-a0ea-e9610beeeaca" providerId="AD" clId="Web-{133A486B-F8DC-47C0-A3DC-453307EE67EE}" dt="2020-08-06T21:51:42.974" v="194" actId="20577"/>
      <pc:docMkLst>
        <pc:docMk/>
      </pc:docMkLst>
      <pc:sldChg chg="modSp">
        <pc:chgData name="Li, Candy" userId="S::candyli@vt.edu::c84923b7-bd5c-4114-a0ea-e9610beeeaca" providerId="AD" clId="Web-{133A486B-F8DC-47C0-A3DC-453307EE67EE}" dt="2020-08-06T20:55:53.685" v="129" actId="20577"/>
        <pc:sldMkLst>
          <pc:docMk/>
          <pc:sldMk cId="3902721588" sldId="290"/>
        </pc:sldMkLst>
        <pc:spChg chg="mod">
          <ac:chgData name="Li, Candy" userId="S::candyli@vt.edu::c84923b7-bd5c-4114-a0ea-e9610beeeaca" providerId="AD" clId="Web-{133A486B-F8DC-47C0-A3DC-453307EE67EE}" dt="2020-08-06T20:54:59.433" v="79" actId="20577"/>
          <ac:spMkLst>
            <pc:docMk/>
            <pc:sldMk cId="3902721588" sldId="290"/>
            <ac:spMk id="2" creationId="{3E040FB9-0EB9-4445-806C-377A7D487205}"/>
          </ac:spMkLst>
        </pc:spChg>
        <pc:spChg chg="mod">
          <ac:chgData name="Li, Candy" userId="S::candyli@vt.edu::c84923b7-bd5c-4114-a0ea-e9610beeeaca" providerId="AD" clId="Web-{133A486B-F8DC-47C0-A3DC-453307EE67EE}" dt="2020-08-06T20:55:53.685" v="129" actId="20577"/>
          <ac:spMkLst>
            <pc:docMk/>
            <pc:sldMk cId="3902721588" sldId="290"/>
            <ac:spMk id="3" creationId="{D9C94C3E-5329-40CF-B2C2-8B550EC4B269}"/>
          </ac:spMkLst>
        </pc:spChg>
      </pc:sldChg>
      <pc:sldChg chg="modSp">
        <pc:chgData name="Li, Candy" userId="S::candyli@vt.edu::c84923b7-bd5c-4114-a0ea-e9610beeeaca" providerId="AD" clId="Web-{133A486B-F8DC-47C0-A3DC-453307EE67EE}" dt="2020-08-06T20:56:50.609" v="162" actId="20577"/>
        <pc:sldMkLst>
          <pc:docMk/>
          <pc:sldMk cId="102791830" sldId="291"/>
        </pc:sldMkLst>
        <pc:spChg chg="mod">
          <ac:chgData name="Li, Candy" userId="S::candyli@vt.edu::c84923b7-bd5c-4114-a0ea-e9610beeeaca" providerId="AD" clId="Web-{133A486B-F8DC-47C0-A3DC-453307EE67EE}" dt="2020-08-06T20:56:33.687" v="154" actId="20577"/>
          <ac:spMkLst>
            <pc:docMk/>
            <pc:sldMk cId="102791830" sldId="291"/>
            <ac:spMk id="3" creationId="{C1028712-ACD4-466F-96B3-57F33DB731B7}"/>
          </ac:spMkLst>
        </pc:spChg>
        <pc:spChg chg="mod">
          <ac:chgData name="Li, Candy" userId="S::candyli@vt.edu::c84923b7-bd5c-4114-a0ea-e9610beeeaca" providerId="AD" clId="Web-{133A486B-F8DC-47C0-A3DC-453307EE67EE}" dt="2020-08-06T20:56:50.609" v="162" actId="20577"/>
          <ac:spMkLst>
            <pc:docMk/>
            <pc:sldMk cId="102791830" sldId="291"/>
            <ac:spMk id="4" creationId="{89DB00BC-7F83-42AF-AF45-99058302A4FF}"/>
          </ac:spMkLst>
        </pc:spChg>
      </pc:sldChg>
      <pc:sldChg chg="addSp delSp modSp">
        <pc:chgData name="Li, Candy" userId="S::candyli@vt.edu::c84923b7-bd5c-4114-a0ea-e9610beeeaca" providerId="AD" clId="Web-{133A486B-F8DC-47C0-A3DC-453307EE67EE}" dt="2020-08-06T21:51:42.974" v="194" actId="20577"/>
        <pc:sldMkLst>
          <pc:docMk/>
          <pc:sldMk cId="2550067486" sldId="292"/>
        </pc:sldMkLst>
        <pc:spChg chg="mod">
          <ac:chgData name="Li, Candy" userId="S::candyli@vt.edu::c84923b7-bd5c-4114-a0ea-e9610beeeaca" providerId="AD" clId="Web-{133A486B-F8DC-47C0-A3DC-453307EE67EE}" dt="2020-08-06T21:51:29.880" v="190" actId="20577"/>
          <ac:spMkLst>
            <pc:docMk/>
            <pc:sldMk cId="2550067486" sldId="292"/>
            <ac:spMk id="3" creationId="{E314BB81-C52B-41DD-8B08-BE3E4A115F58}"/>
          </ac:spMkLst>
        </pc:spChg>
        <pc:spChg chg="mod">
          <ac:chgData name="Li, Candy" userId="S::candyli@vt.edu::c84923b7-bd5c-4114-a0ea-e9610beeeaca" providerId="AD" clId="Web-{133A486B-F8DC-47C0-A3DC-453307EE67EE}" dt="2020-08-06T21:51:42.974" v="194" actId="20577"/>
          <ac:spMkLst>
            <pc:docMk/>
            <pc:sldMk cId="2550067486" sldId="292"/>
            <ac:spMk id="4" creationId="{2E6744DB-BE38-4870-A5CB-87DEFE2E59FC}"/>
          </ac:spMkLst>
        </pc:spChg>
        <pc:spChg chg="add del">
          <ac:chgData name="Li, Candy" userId="S::candyli@vt.edu::c84923b7-bd5c-4114-a0ea-e9610beeeaca" providerId="AD" clId="Web-{133A486B-F8DC-47C0-A3DC-453307EE67EE}" dt="2020-08-06T20:37:33.450" v="1"/>
          <ac:spMkLst>
            <pc:docMk/>
            <pc:sldMk cId="2550067486" sldId="292"/>
            <ac:spMk id="5" creationId="{6E96A0A2-7762-4D74-811D-3EA19AEF091B}"/>
          </ac:spMkLst>
        </pc:spChg>
        <pc:spChg chg="add mod">
          <ac:chgData name="Li, Candy" userId="S::candyli@vt.edu::c84923b7-bd5c-4114-a0ea-e9610beeeaca" providerId="AD" clId="Web-{133A486B-F8DC-47C0-A3DC-453307EE67EE}" dt="2020-08-06T20:38:31.031" v="15" actId="1076"/>
          <ac:spMkLst>
            <pc:docMk/>
            <pc:sldMk cId="2550067486" sldId="292"/>
            <ac:spMk id="6" creationId="{FF252DA4-FF44-43DF-BC39-F00789240A81}"/>
          </ac:spMkLst>
        </pc:spChg>
      </pc:sldChg>
      <pc:sldChg chg="modSp new">
        <pc:chgData name="Li, Candy" userId="S::candyli@vt.edu::c84923b7-bd5c-4114-a0ea-e9610beeeaca" providerId="AD" clId="Web-{133A486B-F8DC-47C0-A3DC-453307EE67EE}" dt="2020-08-06T20:52:02.722" v="74" actId="20577"/>
        <pc:sldMkLst>
          <pc:docMk/>
          <pc:sldMk cId="2712783499" sldId="295"/>
        </pc:sldMkLst>
        <pc:spChg chg="mod">
          <ac:chgData name="Li, Candy" userId="S::candyli@vt.edu::c84923b7-bd5c-4114-a0ea-e9610beeeaca" providerId="AD" clId="Web-{133A486B-F8DC-47C0-A3DC-453307EE67EE}" dt="2020-08-06T20:40:52.506" v="21" actId="20577"/>
          <ac:spMkLst>
            <pc:docMk/>
            <pc:sldMk cId="2712783499" sldId="295"/>
            <ac:spMk id="2" creationId="{31C3BF13-D05D-4EF6-AF0E-F3DD12787B4C}"/>
          </ac:spMkLst>
        </pc:spChg>
        <pc:spChg chg="mod">
          <ac:chgData name="Li, Candy" userId="S::candyli@vt.edu::c84923b7-bd5c-4114-a0ea-e9610beeeaca" providerId="AD" clId="Web-{133A486B-F8DC-47C0-A3DC-453307EE67EE}" dt="2020-08-06T20:52:02.722" v="74" actId="20577"/>
          <ac:spMkLst>
            <pc:docMk/>
            <pc:sldMk cId="2712783499" sldId="295"/>
            <ac:spMk id="3" creationId="{2EFD4187-7AB1-4CAB-8D40-4ECB5C09AC15}"/>
          </ac:spMkLst>
        </pc:spChg>
      </pc:sldChg>
    </pc:docChg>
  </pc:docChgLst>
  <pc:docChgLst>
    <pc:chgData name="Li, Candy" userId="S::candyli@vt.edu::c84923b7-bd5c-4114-a0ea-e9610beeeaca" providerId="AD" clId="Web-{9635B2D4-FC72-40FE-97BC-D2CF27244B69}"/>
    <pc:docChg chg="addSld modSld">
      <pc:chgData name="Li, Candy" userId="S::candyli@vt.edu::c84923b7-bd5c-4114-a0ea-e9610beeeaca" providerId="AD" clId="Web-{9635B2D4-FC72-40FE-97BC-D2CF27244B69}" dt="2020-08-10T18:15:02.253" v="31" actId="20577"/>
      <pc:docMkLst>
        <pc:docMk/>
      </pc:docMkLst>
      <pc:sldChg chg="modSp new">
        <pc:chgData name="Li, Candy" userId="S::candyli@vt.edu::c84923b7-bd5c-4114-a0ea-e9610beeeaca" providerId="AD" clId="Web-{9635B2D4-FC72-40FE-97BC-D2CF27244B69}" dt="2020-08-10T18:15:02.237" v="30" actId="20577"/>
        <pc:sldMkLst>
          <pc:docMk/>
          <pc:sldMk cId="291348466" sldId="296"/>
        </pc:sldMkLst>
        <pc:spChg chg="mod">
          <ac:chgData name="Li, Candy" userId="S::candyli@vt.edu::c84923b7-bd5c-4114-a0ea-e9610beeeaca" providerId="AD" clId="Web-{9635B2D4-FC72-40FE-97BC-D2CF27244B69}" dt="2020-08-10T18:14:17.971" v="1" actId="20577"/>
          <ac:spMkLst>
            <pc:docMk/>
            <pc:sldMk cId="291348466" sldId="296"/>
            <ac:spMk id="2" creationId="{B3311AED-BD14-46E5-B32A-C7383C8C04D5}"/>
          </ac:spMkLst>
        </pc:spChg>
        <pc:spChg chg="mod">
          <ac:chgData name="Li, Candy" userId="S::candyli@vt.edu::c84923b7-bd5c-4114-a0ea-e9610beeeaca" providerId="AD" clId="Web-{9635B2D4-FC72-40FE-97BC-D2CF27244B69}" dt="2020-08-10T18:15:02.237" v="30" actId="20577"/>
          <ac:spMkLst>
            <pc:docMk/>
            <pc:sldMk cId="291348466" sldId="296"/>
            <ac:spMk id="3" creationId="{723E17E7-E6FD-4711-9FB6-84A9DA839506}"/>
          </ac:spMkLst>
        </pc:spChg>
      </pc:sldChg>
    </pc:docChg>
  </pc:docChgLst>
  <pc:docChgLst>
    <pc:chgData name="Li, Candy" userId="S::candyli@vt.edu::c84923b7-bd5c-4114-a0ea-e9610beeeaca" providerId="AD" clId="Web-{3BAFC21B-0A22-42C7-862D-B2DF75D12B37}"/>
    <pc:docChg chg="modSld">
      <pc:chgData name="Li, Candy" userId="S::candyli@vt.edu::c84923b7-bd5c-4114-a0ea-e9610beeeaca" providerId="AD" clId="Web-{3BAFC21B-0A22-42C7-862D-B2DF75D12B37}" dt="2020-08-06T18:33:36.107" v="53" actId="20577"/>
      <pc:docMkLst>
        <pc:docMk/>
      </pc:docMkLst>
      <pc:sldChg chg="modSp">
        <pc:chgData name="Li, Candy" userId="S::candyli@vt.edu::c84923b7-bd5c-4114-a0ea-e9610beeeaca" providerId="AD" clId="Web-{3BAFC21B-0A22-42C7-862D-B2DF75D12B37}" dt="2020-08-06T18:33:36.107" v="52" actId="20577"/>
        <pc:sldMkLst>
          <pc:docMk/>
          <pc:sldMk cId="3227525536" sldId="294"/>
        </pc:sldMkLst>
        <pc:spChg chg="mod">
          <ac:chgData name="Li, Candy" userId="S::candyli@vt.edu::c84923b7-bd5c-4114-a0ea-e9610beeeaca" providerId="AD" clId="Web-{3BAFC21B-0A22-42C7-862D-B2DF75D12B37}" dt="2020-08-06T18:33:36.107" v="52" actId="20577"/>
          <ac:spMkLst>
            <pc:docMk/>
            <pc:sldMk cId="3227525536" sldId="294"/>
            <ac:spMk id="3" creationId="{71C3551B-2B0A-4E71-A49C-7F9E8FE58D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810A-4367-41CC-91CC-16E13EC5F9C0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5F70B-DFD6-4075-ABAD-0EC30191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fabster.com/client/invoice/41976/278924bfbaec1fda6a3d9da8988e0e7c05ce981d4901f505da889138/pdf/?budget_offer=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Clearance = 0.0013"</a:t>
            </a:r>
          </a:p>
          <a:p>
            <a:r>
              <a:rPr lang="en-US" dirty="0">
                <a:cs typeface="Calibri"/>
              </a:rPr>
              <a:t>Printed box = 0.9045"</a:t>
            </a:r>
          </a:p>
          <a:p>
            <a:r>
              <a:rPr lang="en-US">
                <a:cs typeface="Calibri"/>
              </a:rPr>
              <a:t>New box dimension = 0.9058"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5F70B-DFD6-4075-ABAD-0EC30191B9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https://cdn.groupbuilder.com/biplaneforum/uploads/20080913_055308_taphole.pdf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5F70B-DFD6-4075-ABAD-0EC30191B9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https://digifabster.com/client/invoice/41976/278924bfbaec1fda6a3d9da8988e0e7c05ce981d4901f505da889138/pdf/?budget_offer=1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5F70B-DFD6-4075-ABAD-0EC30191B9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ngineersedge.com/calculators/mechanical-tolerances/ansi-fit-tolerances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iton3d.com/print-servi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etnaplastics.com/forms/request-for-quo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amsys.com/printingservice/" TargetMode="External"/><Relationship Id="rId2" Type="http://schemas.openxmlformats.org/officeDocument/2006/relationships/hyperlink" Target="https://visionminer.com/pages/3d-print-service-manag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3D Printing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540844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Fit tolerances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length of screws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Private contractors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1AED-BD14-46E5-B32A-C7383C8C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Company Responses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17E7-E6FD-4711-9FB6-84A9DA83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INTAMSYS – No go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 Space</a:t>
            </a:r>
            <a:endParaRPr lang="en-US" dirty="0"/>
          </a:p>
          <a:p>
            <a:pPr marL="383540" lvl="1"/>
            <a:r>
              <a:rPr lang="en-US" dirty="0">
                <a:ea typeface="+mn-lt"/>
                <a:cs typeface="+mn-lt"/>
              </a:rPr>
              <a:t>$250 for order of 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3DXTECH</a:t>
            </a:r>
            <a:endParaRPr lang="en-US" dirty="0"/>
          </a:p>
          <a:p>
            <a:pPr marL="383540" lvl="1"/>
            <a:r>
              <a:rPr lang="en-US" dirty="0">
                <a:ea typeface="+mn-lt"/>
                <a:cs typeface="+mn-lt"/>
              </a:rPr>
              <a:t>1 week $336.77</a:t>
            </a:r>
            <a:endParaRPr lang="en-US" dirty="0"/>
          </a:p>
          <a:p>
            <a:pPr marL="383540" lvl="1"/>
            <a:r>
              <a:rPr lang="en-US" dirty="0">
                <a:ea typeface="+mn-lt"/>
                <a:cs typeface="+mn-lt"/>
              </a:rPr>
              <a:t>2 day $596.77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StratasysDirect</a:t>
            </a:r>
            <a:endParaRPr lang="en-US" dirty="0" err="1"/>
          </a:p>
          <a:p>
            <a:pPr marL="383540" lvl="1"/>
            <a:r>
              <a:rPr lang="en-US" dirty="0">
                <a:ea typeface="+mn-lt"/>
                <a:cs typeface="+mn-lt"/>
              </a:rPr>
              <a:t>$124 (each for order of 10)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Vision Miner</a:t>
            </a:r>
            <a:endParaRPr lang="en-US" dirty="0"/>
          </a:p>
          <a:p>
            <a:pPr marL="383540" lvl="1"/>
            <a:r>
              <a:rPr lang="en-US" dirty="0">
                <a:ea typeface="+mn-lt"/>
                <a:cs typeface="+mn-lt"/>
              </a:rPr>
              <a:t>$650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64E8-6A51-499D-B5C2-AD192EC4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CC9C-C484-400C-A4A9-CA21885D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RC – Running/Sliding 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Meant for parts in motion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Locational 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LC – Clearance Locational Fits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Meant for parts that are normally stationary, but can be easily assembled or disassembled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LT – Transitional Locational Fits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Meant for parts that allow a small amount of clearance or interference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LN – Interference Locational Fits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Meant for parts that require accurate locations and rigidity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FN – Force/Shrink 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Mean for parts designed to transmit frictional loads from one part to another by the tightness of fit</a:t>
            </a:r>
          </a:p>
        </p:txBody>
      </p:sp>
    </p:spTree>
    <p:extLst>
      <p:ext uri="{BB962C8B-B14F-4D97-AF65-F5344CB8AC3E}">
        <p14:creationId xmlns:p14="http://schemas.microsoft.com/office/powerpoint/2010/main" val="298472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B7BA-020C-469C-BB20-998EAA3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Venturi Tube &amp;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7265-DA41-471C-BA6D-B50A53A3B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Since this is a part that is meant for easy assembly and disassembly, we should use a clearance locational fit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Low range with tight clearance (LC 1-2)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High range with large clearance (LC 10-11)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H7/h6 preferred for our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Correlates to LC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calculator (or table)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https://www.engineersedge.com/calculators/mechanical-tolerances/ansi-fit-tolerances.htm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0D3BE9-EC10-4BAD-954E-C100B2BB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9865" y="2475494"/>
            <a:ext cx="3372321" cy="3038899"/>
          </a:xfrm>
        </p:spPr>
      </p:pic>
    </p:spTree>
    <p:extLst>
      <p:ext uri="{BB962C8B-B14F-4D97-AF65-F5344CB8AC3E}">
        <p14:creationId xmlns:p14="http://schemas.microsoft.com/office/powerpoint/2010/main" val="25930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0FB9-0EB9-4445-806C-377A7D48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Tolerance (0.904" nom)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4C3E-5329-40CF-B2C2-8B550EC4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HOLE (Venturi Tube)</a:t>
            </a: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/>
              <a:t>Max - 0.9048”</a:t>
            </a: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/>
              <a:t>Min - 0.904”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SHAFT (Box)</a:t>
            </a: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/>
              <a:t>Max - 0.904”</a:t>
            </a: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/>
              <a:t>Min - 0.9035”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 Total max clearance: 0.0013”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Total min clearance: 0</a:t>
            </a:r>
          </a:p>
        </p:txBody>
      </p:sp>
    </p:spTree>
    <p:extLst>
      <p:ext uri="{BB962C8B-B14F-4D97-AF65-F5344CB8AC3E}">
        <p14:creationId xmlns:p14="http://schemas.microsoft.com/office/powerpoint/2010/main" val="39027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BF13-D05D-4EF6-AF0E-F3DD1278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Printed Venturi 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4187-7AB1-4CAB-8D40-4ECB5C09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Tab is 0.9045"</a:t>
            </a:r>
          </a:p>
          <a:p>
            <a:r>
              <a:rPr lang="en-US"/>
              <a:t>Old pressure transducers stick out 1.25"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8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2D86-7DF0-42C4-A810-A3C60B68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8712-ACD4-466F-96B3-57F33DB7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/>
              <a:t>Ultimaker</a:t>
            </a:r>
            <a:r>
              <a:rPr lang="en-US" dirty="0"/>
              <a:t> 2+</a:t>
            </a:r>
          </a:p>
          <a:p>
            <a:pPr marL="383540" lvl="1"/>
            <a:r>
              <a:rPr lang="en-US" dirty="0"/>
              <a:t>We’ve experienced an excess of material for our </a:t>
            </a:r>
            <a:r>
              <a:rPr lang="en-US" err="1"/>
              <a:t>o-ring</a:t>
            </a:r>
            <a:r>
              <a:rPr lang="en-US" dirty="0"/>
              <a:t> test part</a:t>
            </a:r>
          </a:p>
          <a:p>
            <a:pPr marL="383540" lvl="1"/>
            <a:r>
              <a:rPr lang="en-US" dirty="0"/>
              <a:t>Try to slow down the print for higher accuracy</a:t>
            </a:r>
          </a:p>
          <a:p>
            <a:r>
              <a:rPr lang="en-US" dirty="0"/>
              <a:t>Outsourced 3D printer for venturi</a:t>
            </a:r>
          </a:p>
          <a:p>
            <a:pPr marL="383540" lvl="1"/>
            <a:r>
              <a:rPr lang="en-US" dirty="0"/>
              <a:t>Assume it’s essentially perfect compared to </a:t>
            </a:r>
            <a:r>
              <a:rPr lang="en-US" err="1"/>
              <a:t>Ultimaker</a:t>
            </a:r>
            <a:endParaRPr lang="en-US"/>
          </a:p>
          <a:p>
            <a:r>
              <a:rPr lang="en-US" dirty="0"/>
              <a:t>Choose the fit with the largest hole tolerance and lowest shaft tolerance</a:t>
            </a:r>
          </a:p>
          <a:p>
            <a:pPr marL="383540" lvl="1"/>
            <a:r>
              <a:rPr lang="en-US"/>
              <a:t>Shaft: 0.9035” (tab)</a:t>
            </a:r>
          </a:p>
          <a:p>
            <a:pPr marL="383540" lvl="1"/>
            <a:r>
              <a:rPr lang="en-US"/>
              <a:t>Hole: 0.9048” (box)</a:t>
            </a:r>
          </a:p>
          <a:p>
            <a:endParaRPr lang="en-US" dirty="0"/>
          </a:p>
          <a:p>
            <a:pPr marL="383540"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DB00BC-7F83-42AF-AF45-99058302A4FF}"/>
              </a:ext>
            </a:extLst>
          </p:cNvPr>
          <p:cNvSpPr/>
          <p:nvPr/>
        </p:nvSpPr>
        <p:spPr>
          <a:xfrm>
            <a:off x="4104640" y="5307060"/>
            <a:ext cx="4043680" cy="794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Diameter of the box: 0.9048” </a:t>
            </a:r>
            <a:endParaRPr lang="en-US" dirty="0"/>
          </a:p>
          <a:p>
            <a:pPr algn="ctr"/>
            <a:r>
              <a:rPr lang="en-US"/>
              <a:t>Diameter of the tab: 0.9035”</a:t>
            </a:r>
          </a:p>
        </p:txBody>
      </p:sp>
    </p:spTree>
    <p:extLst>
      <p:ext uri="{BB962C8B-B14F-4D97-AF65-F5344CB8AC3E}">
        <p14:creationId xmlns:p14="http://schemas.microsoft.com/office/powerpoint/2010/main" val="1027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EE9B-DB4A-453B-B24E-9C471F4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Screw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BB81-C52B-41DD-8B08-BE3E4A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Using 4-40 screws</a:t>
            </a:r>
          </a:p>
          <a:p>
            <a:pPr marL="383540" lvl="1"/>
            <a:r>
              <a:rPr lang="en-US"/>
              <a:t>0.112” nominal diameter</a:t>
            </a:r>
          </a:p>
          <a:p>
            <a:pPr marL="383540" lvl="1"/>
            <a:r>
              <a:rPr lang="en-US" dirty="0"/>
              <a:t>40 threads per inch</a:t>
            </a:r>
          </a:p>
          <a:p>
            <a:r>
              <a:rPr lang="en-US" dirty="0"/>
              <a:t>Thickness of box top is 0.125”</a:t>
            </a:r>
          </a:p>
          <a:p>
            <a:r>
              <a:rPr lang="en-US" dirty="0"/>
              <a:t>General Rules</a:t>
            </a:r>
          </a:p>
          <a:p>
            <a:pPr marL="383540" lvl="1"/>
            <a:r>
              <a:rPr lang="en-US" dirty="0"/>
              <a:t>The length of the thread in the component connected should be at least twice the diameter of the fastener </a:t>
            </a:r>
            <a:r>
              <a:rPr lang="en-US"/>
              <a:t>(&gt; 0.224”) [Inserts are 0.135"]</a:t>
            </a:r>
          </a:p>
          <a:p>
            <a:pPr marL="383540" lvl="1"/>
            <a:r>
              <a:rPr lang="en-US"/>
              <a:t>Total length of the screw must be at least 0.125” + 0.224” = .35”</a:t>
            </a:r>
          </a:p>
          <a:p>
            <a:pPr marL="383540" lvl="1"/>
            <a:r>
              <a:rPr lang="en-US" dirty="0"/>
              <a:t>Free-fit clearance hole drills should be 0.1285” (size 30) according to the Engineers Handbook (see link in notes)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6744DB-BE38-4870-A5CB-87DEFE2E59FC}"/>
              </a:ext>
            </a:extLst>
          </p:cNvPr>
          <p:cNvSpPr/>
          <p:nvPr/>
        </p:nvSpPr>
        <p:spPr>
          <a:xfrm>
            <a:off x="2429844" y="5555055"/>
            <a:ext cx="4043680" cy="794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Length of screw &gt;= 0.35”</a:t>
            </a:r>
          </a:p>
          <a:p>
            <a:pPr algn="ctr"/>
            <a:r>
              <a:rPr lang="en-US" dirty="0"/>
              <a:t>Clearance hole in top: 0.1285”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52DA4-FF44-43DF-BC39-F00789240A81}"/>
              </a:ext>
            </a:extLst>
          </p:cNvPr>
          <p:cNvSpPr/>
          <p:nvPr/>
        </p:nvSpPr>
        <p:spPr>
          <a:xfrm>
            <a:off x="6976778" y="5555054"/>
            <a:ext cx="2098576" cy="79432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Ours is 0.3125"</a:t>
            </a:r>
          </a:p>
        </p:txBody>
      </p:sp>
    </p:spTree>
    <p:extLst>
      <p:ext uri="{BB962C8B-B14F-4D97-AF65-F5344CB8AC3E}">
        <p14:creationId xmlns:p14="http://schemas.microsoft.com/office/powerpoint/2010/main" val="25500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1E89-32EB-4B3B-9F8E-5A54C4C0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Companies – Venturi Tube Only (Contacted)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DE5B-C75D-4F16-A7CB-CF56E977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material: </a:t>
            </a:r>
            <a:r>
              <a:rPr lang="en-US" dirty="0" err="1"/>
              <a:t>Ultem</a:t>
            </a:r>
            <a:r>
              <a:rPr lang="en-US" dirty="0"/>
              <a:t> (Which grade?)</a:t>
            </a:r>
          </a:p>
          <a:p>
            <a:r>
              <a:rPr lang="en-US" dirty="0">
                <a:hlinkClick r:id="rId3"/>
              </a:rPr>
              <a:t>https://triton3d.com/print-service/</a:t>
            </a:r>
            <a:r>
              <a:rPr lang="en-US" dirty="0"/>
              <a:t> </a:t>
            </a:r>
            <a:r>
              <a:rPr lang="en-US" dirty="0" err="1"/>
              <a:t>Ultem</a:t>
            </a:r>
            <a:r>
              <a:rPr lang="en-US" dirty="0"/>
              <a:t> 1010 PEI</a:t>
            </a:r>
          </a:p>
          <a:p>
            <a:pPr lvl="1"/>
            <a:r>
              <a:rPr lang="en-US" dirty="0"/>
              <a:t>Rush order (2 days): $200 + $8 delivery (see notes)</a:t>
            </a:r>
          </a:p>
          <a:p>
            <a:pPr lvl="1"/>
            <a:r>
              <a:rPr lang="en-US" dirty="0"/>
              <a:t>Bulk of cost is from startup fee – additional quantity is less than $1</a:t>
            </a:r>
          </a:p>
          <a:p>
            <a:r>
              <a:rPr lang="en-US" dirty="0">
                <a:hlinkClick r:id="rId4"/>
              </a:rPr>
              <a:t>https://www.aetnaplastics.com/forms/request-for-quote</a:t>
            </a:r>
            <a:endParaRPr lang="en-US" dirty="0"/>
          </a:p>
          <a:p>
            <a:pPr lvl="1"/>
            <a:r>
              <a:rPr lang="en-US" dirty="0"/>
              <a:t>Quote pending</a:t>
            </a:r>
          </a:p>
          <a:p>
            <a:r>
              <a:rPr lang="en-US" dirty="0"/>
              <a:t>stratasysdirect.com </a:t>
            </a:r>
          </a:p>
          <a:p>
            <a:pPr lvl="1"/>
            <a:r>
              <a:rPr lang="en-US" dirty="0"/>
              <a:t>$147 – additional quantities just as expensive</a:t>
            </a:r>
          </a:p>
          <a:p>
            <a:pPr lvl="1"/>
            <a:r>
              <a:rPr lang="en-US" dirty="0"/>
              <a:t>3 days to fabricate before shipping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8248-51EE-4B71-8C8E-D62F309A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51B-2B0A-4E71-A49C-7F9E8FE5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https://visionminer.com/pages/3d-print-service-manager</a:t>
            </a:r>
            <a:endParaRPr lang="en-US" dirty="0"/>
          </a:p>
          <a:p>
            <a:pPr lvl="1"/>
            <a:r>
              <a:rPr lang="en-US" dirty="0"/>
              <a:t>$571.66 (Auto Quote)</a:t>
            </a:r>
          </a:p>
          <a:p>
            <a:r>
              <a:rPr lang="en-US" dirty="0"/>
              <a:t>Bert’s 3D Printing Service</a:t>
            </a:r>
          </a:p>
          <a:p>
            <a:pPr lvl="1"/>
            <a:r>
              <a:rPr lang="en-US" dirty="0"/>
              <a:t>$107.77</a:t>
            </a:r>
          </a:p>
          <a:p>
            <a:r>
              <a:rPr lang="en-US" dirty="0">
                <a:hlinkClick r:id="rId3"/>
              </a:rPr>
              <a:t>https://www.intamsys.com/printingservice/</a:t>
            </a:r>
            <a:endParaRPr lang="en-US" dirty="0"/>
          </a:p>
          <a:p>
            <a:pPr lvl="1"/>
            <a:r>
              <a:rPr lang="en-US" dirty="0"/>
              <a:t>Quote Pending</a:t>
            </a:r>
          </a:p>
          <a:p>
            <a:r>
              <a:rPr lang="en-US" dirty="0"/>
              <a:t>3 Space</a:t>
            </a:r>
          </a:p>
          <a:p>
            <a:pPr marL="383540" lvl="1"/>
            <a:r>
              <a:rPr lang="en-US" dirty="0"/>
              <a:t>Minimum order $250 for </a:t>
            </a:r>
            <a:r>
              <a:rPr lang="en-US" dirty="0" err="1"/>
              <a:t>Ultem</a:t>
            </a:r>
            <a:r>
              <a:rPr lang="en-US"/>
              <a:t> 9085 (3 Venturi Tubes)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55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0839D6FD5A42B5E735E844BA8418" ma:contentTypeVersion="6" ma:contentTypeDescription="Create a new document." ma:contentTypeScope="" ma:versionID="ab8b9b057716c7f4e81ea95cfa8e2b5d">
  <xsd:schema xmlns:xsd="http://www.w3.org/2001/XMLSchema" xmlns:xs="http://www.w3.org/2001/XMLSchema" xmlns:p="http://schemas.microsoft.com/office/2006/metadata/properties" xmlns:ns2="8b9b2800-cc24-452d-a11c-13dcfb25ce22" targetNamespace="http://schemas.microsoft.com/office/2006/metadata/properties" ma:root="true" ma:fieldsID="1648d2f260b40e8fe518ae6207d6e1aa" ns2:_="">
    <xsd:import namespace="8b9b2800-cc24-452d-a11c-13dcfb25c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b2800-cc24-452d-a11c-13dcfb25c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D022C-E160-4EB5-BF84-72EFDC48617D}"/>
</file>

<file path=customXml/itemProps3.xml><?xml version="1.0" encoding="utf-8"?>
<ds:datastoreItem xmlns:ds="http://schemas.openxmlformats.org/officeDocument/2006/customXml" ds:itemID="{84F503EC-3FFF-4193-A86F-39150E2BAC7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angles</Template>
  <TotalTime>286</TotalTime>
  <Words>661</Words>
  <Application>Microsoft Office PowerPoint</Application>
  <PresentationFormat>Widescreen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1_RetrospectVTI</vt:lpstr>
      <vt:lpstr>3D Printing Research</vt:lpstr>
      <vt:lpstr>Different Types of Fits</vt:lpstr>
      <vt:lpstr>Venturi Tube &amp; Box</vt:lpstr>
      <vt:lpstr>Required Tolerance (0.904" nom)</vt:lpstr>
      <vt:lpstr>Printed Venturi Tube</vt:lpstr>
      <vt:lpstr>3D Printing Tolerance</vt:lpstr>
      <vt:lpstr>Screw Length</vt:lpstr>
      <vt:lpstr>Private Companies – Venturi Tube Only (Contacted)</vt:lpstr>
      <vt:lpstr>PowerPoint Presentation</vt:lpstr>
      <vt:lpstr>Company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Tolerances</dc:title>
  <dc:creator>Candy Li</dc:creator>
  <cp:lastModifiedBy>Candy Li</cp:lastModifiedBy>
  <cp:revision>143</cp:revision>
  <dcterms:created xsi:type="dcterms:W3CDTF">2020-08-06T02:19:19Z</dcterms:created>
  <dcterms:modified xsi:type="dcterms:W3CDTF">2020-08-11T19:03:59Z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0x0101004E830839D6FD5A42B5E735E844BA8418</vt:lpwstr>
  </property>
</Properties>
</file>