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E9F56-DB60-43BA-90E9-663152658B21}" v="1" dt="2021-03-21T22:55:26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Candy" userId="c84923b7-bd5c-4114-a0ea-e9610beeeaca" providerId="ADAL" clId="{CF7E9F56-DB60-43BA-90E9-663152658B21}"/>
    <pc:docChg chg="custSel addSld delSld modSld">
      <pc:chgData name="Li, Candy" userId="c84923b7-bd5c-4114-a0ea-e9610beeeaca" providerId="ADAL" clId="{CF7E9F56-DB60-43BA-90E9-663152658B21}" dt="2021-03-21T22:57:19.241" v="62" actId="680"/>
      <pc:docMkLst>
        <pc:docMk/>
      </pc:docMkLst>
      <pc:sldChg chg="del">
        <pc:chgData name="Li, Candy" userId="c84923b7-bd5c-4114-a0ea-e9610beeeaca" providerId="ADAL" clId="{CF7E9F56-DB60-43BA-90E9-663152658B21}" dt="2021-03-21T22:57:16.546" v="61" actId="47"/>
        <pc:sldMkLst>
          <pc:docMk/>
          <pc:sldMk cId="1952408606" sldId="256"/>
        </pc:sldMkLst>
      </pc:sldChg>
      <pc:sldChg chg="addSp delSp modSp new mod">
        <pc:chgData name="Li, Candy" userId="c84923b7-bd5c-4114-a0ea-e9610beeeaca" providerId="ADAL" clId="{CF7E9F56-DB60-43BA-90E9-663152658B21}" dt="2021-03-21T22:57:14.931" v="60" actId="1076"/>
        <pc:sldMkLst>
          <pc:docMk/>
          <pc:sldMk cId="925262981" sldId="257"/>
        </pc:sldMkLst>
        <pc:spChg chg="mod">
          <ac:chgData name="Li, Candy" userId="c84923b7-bd5c-4114-a0ea-e9610beeeaca" providerId="ADAL" clId="{CF7E9F56-DB60-43BA-90E9-663152658B21}" dt="2021-03-21T22:53:41.038" v="29" actId="20577"/>
          <ac:spMkLst>
            <pc:docMk/>
            <pc:sldMk cId="925262981" sldId="257"/>
            <ac:spMk id="2" creationId="{53AC6C42-79F5-4F63-A2EB-B658D65E044E}"/>
          </ac:spMkLst>
        </pc:spChg>
        <pc:spChg chg="del">
          <ac:chgData name="Li, Candy" userId="c84923b7-bd5c-4114-a0ea-e9610beeeaca" providerId="ADAL" clId="{CF7E9F56-DB60-43BA-90E9-663152658B21}" dt="2021-03-21T22:54:47.200" v="34" actId="478"/>
          <ac:spMkLst>
            <pc:docMk/>
            <pc:sldMk cId="925262981" sldId="257"/>
            <ac:spMk id="3" creationId="{E7962434-A0A2-4ED1-890F-12411608CD48}"/>
          </ac:spMkLst>
        </pc:spChg>
        <pc:spChg chg="add del mod">
          <ac:chgData name="Li, Candy" userId="c84923b7-bd5c-4114-a0ea-e9610beeeaca" providerId="ADAL" clId="{CF7E9F56-DB60-43BA-90E9-663152658B21}" dt="2021-03-21T22:57:09.213" v="56" actId="478"/>
          <ac:spMkLst>
            <pc:docMk/>
            <pc:sldMk cId="925262981" sldId="257"/>
            <ac:spMk id="6" creationId="{DD106E15-DD27-41BE-A85F-D2298BC49AFF}"/>
          </ac:spMkLst>
        </pc:spChg>
        <pc:picChg chg="add mod">
          <ac:chgData name="Li, Candy" userId="c84923b7-bd5c-4114-a0ea-e9610beeeaca" providerId="ADAL" clId="{CF7E9F56-DB60-43BA-90E9-663152658B21}" dt="2021-03-21T22:54:50.237" v="35" actId="1076"/>
          <ac:picMkLst>
            <pc:docMk/>
            <pc:sldMk cId="925262981" sldId="257"/>
            <ac:picMk id="5" creationId="{3135BF19-BFC8-46D1-B0F0-0394FCB18708}"/>
          </ac:picMkLst>
        </pc:picChg>
        <pc:picChg chg="add del mod">
          <ac:chgData name="Li, Candy" userId="c84923b7-bd5c-4114-a0ea-e9610beeeaca" providerId="ADAL" clId="{CF7E9F56-DB60-43BA-90E9-663152658B21}" dt="2021-03-21T22:57:07.154" v="55" actId="478"/>
          <ac:picMkLst>
            <pc:docMk/>
            <pc:sldMk cId="925262981" sldId="257"/>
            <ac:picMk id="8" creationId="{0CF71B32-CCED-4B42-82FF-D69FC9009D9A}"/>
          </ac:picMkLst>
        </pc:picChg>
        <pc:picChg chg="add mod">
          <ac:chgData name="Li, Candy" userId="c84923b7-bd5c-4114-a0ea-e9610beeeaca" providerId="ADAL" clId="{CF7E9F56-DB60-43BA-90E9-663152658B21}" dt="2021-03-21T22:57:14.931" v="60" actId="1076"/>
          <ac:picMkLst>
            <pc:docMk/>
            <pc:sldMk cId="925262981" sldId="257"/>
            <ac:picMk id="10" creationId="{9D962535-84D0-48F3-8017-FCE3FA633FA4}"/>
          </ac:picMkLst>
        </pc:picChg>
      </pc:sldChg>
      <pc:sldChg chg="new">
        <pc:chgData name="Li, Candy" userId="c84923b7-bd5c-4114-a0ea-e9610beeeaca" providerId="ADAL" clId="{CF7E9F56-DB60-43BA-90E9-663152658B21}" dt="2021-03-21T22:57:19.241" v="62" actId="680"/>
        <pc:sldMkLst>
          <pc:docMk/>
          <pc:sldMk cId="353247196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D14C-DAF8-4BA5-A57A-07B4895F4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1D94B-8FE7-4AE1-9AAE-3B48B7B37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8DA04-3098-4F68-9131-3D2C97A8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43BE-160E-4230-B885-D8780C40DBD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879F2-5593-4C83-B9F8-5590C7CC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2EE1E-B8C7-4E7C-B9E2-6E30E2A5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21F-EA7A-466D-9ED6-4AA67892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2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5B44-3C82-49D6-B8A2-0435B391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098E9-41FC-4283-AF97-7EE0C06F8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70E9-046C-4715-84C8-A2EADA86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43BE-160E-4230-B885-D8780C40DBD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BE21-0B18-4B50-AEF6-94AA78B2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6EB5F-050D-4934-88BC-C50D0DFD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21F-EA7A-466D-9ED6-4AA67892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8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A3899-F121-4ADD-AC83-6BEADE446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80B04-9395-4269-BF94-18AD2EB2C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2DA9-6290-4A0B-8C35-AA97C296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43BE-160E-4230-B885-D8780C40DBD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0159-9800-4C68-B75D-29EB8583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836F-91D5-4BD7-9260-1CD76D35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21F-EA7A-466D-9ED6-4AA67892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8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1F56-372B-4CF1-A61D-9724787A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B887-8035-4E9F-9590-E8D424B9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E185-33AD-4BFF-A581-5CAF926C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43BE-160E-4230-B885-D8780C40DBD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D343-E640-45C9-BEBD-DA3408A2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26F9-AAE7-469E-996A-F783C88D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21F-EA7A-466D-9ED6-4AA67892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9027-D86E-4875-A9E0-38B45138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B5EF3-A220-4504-9310-1478C7DBE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3451-6EE5-42D6-BA1C-BE6E6054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43BE-160E-4230-B885-D8780C40DBD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A401B-681C-40FC-A4CC-71A2D3E4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3AFD-C965-4F62-AE62-395D5A9D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21F-EA7A-466D-9ED6-4AA67892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3DB6-75F2-481F-8758-0DCFA56F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CA43-EE08-4628-84CF-3C4EBBF8F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DE2BB-C5D2-4D37-8176-F5529C4B3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A828-B312-4033-8411-ECDEE813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43BE-160E-4230-B885-D8780C40DBD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B5360-ECC3-4E61-BBC2-0B7A3808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AD063-F8C1-4D77-BA7E-0D7E69E9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21F-EA7A-466D-9ED6-4AA67892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8AA6-35C6-427B-8524-F957C73C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98B5-03B0-46FA-9BF3-6904D698B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A06A3-1D57-4378-BBA0-5C03AD4C5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96D4C-22EC-4C7F-A492-2695EAF46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DCD3E-CFA0-4A30-85A9-F961D8AA0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1DF04-72D0-4278-8D6D-708E71FD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43BE-160E-4230-B885-D8780C40DBD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BBB00-7360-48A0-8C4A-04353328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47FC3-CAC0-44BA-9A0A-2541B98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21F-EA7A-466D-9ED6-4AA67892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7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080E-045E-4338-ABB6-8B7D6221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5F56-82DA-4171-B26B-413978D0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43BE-160E-4230-B885-D8780C40DBD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87AB0-C674-4612-A460-FA72F9EE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6E78D-3369-4918-AFFA-86FE1955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21F-EA7A-466D-9ED6-4AA67892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63BBB-C0DB-4D4F-97F0-A0CFBA32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43BE-160E-4230-B885-D8780C40DBD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6F52F-2D55-48FA-BD83-754E3D02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07D2A-5773-4591-AFA6-9BD1BD19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21F-EA7A-466D-9ED6-4AA67892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4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8B20-6DCD-44EA-81F3-1EAFB243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F1F3-085B-4E06-9577-BC27CD8B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D56CE-EEEF-4439-A278-55EAFAC4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CD052-366F-494F-B297-7E7FCD20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43BE-160E-4230-B885-D8780C40DBD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AC470-103B-4A5A-9B57-504EC5BF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E8AB0-C09F-42C5-826F-572D0AFB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21F-EA7A-466D-9ED6-4AA67892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4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40E3-26DE-4619-B4D8-3556813F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61D10-AAF1-4D84-A114-304066F50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18EA-65D7-4E34-8230-0367B264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539B6-D0AB-48CA-B3D2-4D59913F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43BE-160E-4230-B885-D8780C40DBD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A0885-3122-450E-B122-C25DF9AA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1B6E7-E3A4-4042-9B76-A2F457B4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21F-EA7A-466D-9ED6-4AA67892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37D81-2E23-4920-8639-B23680C7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C5C6D-DD94-4514-9585-3EFA6351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30F8-687C-43F7-9A89-BBF865EA8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43BE-160E-4230-B885-D8780C40DBD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7026-A7D5-4A13-8289-32AD4C1DD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DD16C-1877-4954-ACCF-E24D6E6BA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C21F-EA7A-466D-9ED6-4AA67892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4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6C42-79F5-4F63-A2EB-B658D65E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COMPOSER Custom Gas Mix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5BF19-BFC8-46D1-B0F0-0394FCB1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10" y="1690688"/>
            <a:ext cx="6252821" cy="335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62535-84D0-48F3-8017-FCE3FA633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2" y="2311424"/>
            <a:ext cx="5171450" cy="42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47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30839D6FD5A42B5E735E844BA8418" ma:contentTypeVersion="10" ma:contentTypeDescription="Create a new document." ma:contentTypeScope="" ma:versionID="903693659a81a17584af3cfd80c47a79">
  <xsd:schema xmlns:xsd="http://www.w3.org/2001/XMLSchema" xmlns:xs="http://www.w3.org/2001/XMLSchema" xmlns:p="http://schemas.microsoft.com/office/2006/metadata/properties" xmlns:ns2="8b9b2800-cc24-452d-a11c-13dcfb25ce22" xmlns:ns3="7b2a9de8-d7f1-4084-a273-2479c0174ea1" targetNamespace="http://schemas.microsoft.com/office/2006/metadata/properties" ma:root="true" ma:fieldsID="7778850fba431456ddd3b0502b6863e9" ns2:_="" ns3:_="">
    <xsd:import namespace="8b9b2800-cc24-452d-a11c-13dcfb25ce22"/>
    <xsd:import namespace="7b2a9de8-d7f1-4084-a273-2479c0174e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9b2800-cc24-452d-a11c-13dcfb25ce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a9de8-d7f1-4084-a273-2479c0174ea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791461-C8CA-4EB2-8FF7-E9153D0591FD}"/>
</file>

<file path=customXml/itemProps2.xml><?xml version="1.0" encoding="utf-8"?>
<ds:datastoreItem xmlns:ds="http://schemas.openxmlformats.org/officeDocument/2006/customXml" ds:itemID="{E21EA5BA-1799-45C3-A2C5-4F0FE1D08992}"/>
</file>

<file path=customXml/itemProps3.xml><?xml version="1.0" encoding="utf-8"?>
<ds:datastoreItem xmlns:ds="http://schemas.openxmlformats.org/officeDocument/2006/customXml" ds:itemID="{EF160CFD-3691-45A7-A4E3-F0F4E9985B51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COMPOSER Custom Gas Mix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Candy</dc:creator>
  <cp:lastModifiedBy>Li, Candy</cp:lastModifiedBy>
  <cp:revision>1</cp:revision>
  <dcterms:created xsi:type="dcterms:W3CDTF">2021-03-21T22:52:30Z</dcterms:created>
  <dcterms:modified xsi:type="dcterms:W3CDTF">2021-03-21T22:57:33Z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0x0101004E830839D6FD5A42B5E735E844BA8418</vt:lpwstr>
  </property>
</Properties>
</file>