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5" r:id="rId5"/>
    <p:sldId id="266" r:id="rId6"/>
    <p:sldId id="267" r:id="rId7"/>
    <p:sldId id="268" r:id="rId8"/>
    <p:sldId id="269" r:id="rId9"/>
    <p:sldId id="273" r:id="rId10"/>
    <p:sldId id="274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E2F9C-3194-48B3-A588-F26E16F3A96D}" v="3" dt="2020-08-24T08:46:09.011"/>
    <p1510:client id="{DB3B57E9-88F0-4FC5-9657-4C1DEBA91FD1}" v="5" dt="2020-08-24T18:30:31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54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andy" userId="S::candyli@vt.edu::c84923b7-bd5c-4114-a0ea-e9610beeeaca" providerId="AD" clId="Web-{DB3B57E9-88F0-4FC5-9657-4C1DEBA91FD1}"/>
    <pc:docChg chg="modSld">
      <pc:chgData name="Li, Candy" userId="S::candyli@vt.edu::c84923b7-bd5c-4114-a0ea-e9610beeeaca" providerId="AD" clId="Web-{DB3B57E9-88F0-4FC5-9657-4C1DEBA91FD1}" dt="2020-08-24T18:30:31.801" v="4" actId="20577"/>
      <pc:docMkLst>
        <pc:docMk/>
      </pc:docMkLst>
      <pc:sldChg chg="modSp">
        <pc:chgData name="Li, Candy" userId="S::candyli@vt.edu::c84923b7-bd5c-4114-a0ea-e9610beeeaca" providerId="AD" clId="Web-{DB3B57E9-88F0-4FC5-9657-4C1DEBA91FD1}" dt="2020-08-24T18:30:30.660" v="2" actId="20577"/>
        <pc:sldMkLst>
          <pc:docMk/>
          <pc:sldMk cId="3304374983" sldId="273"/>
        </pc:sldMkLst>
        <pc:spChg chg="mod">
          <ac:chgData name="Li, Candy" userId="S::candyli@vt.edu::c84923b7-bd5c-4114-a0ea-e9610beeeaca" providerId="AD" clId="Web-{DB3B57E9-88F0-4FC5-9657-4C1DEBA91FD1}" dt="2020-08-24T18:30:30.660" v="2" actId="20577"/>
          <ac:spMkLst>
            <pc:docMk/>
            <pc:sldMk cId="3304374983" sldId="273"/>
            <ac:spMk id="2" creationId="{488287CB-BAD5-442C-9876-A55203DF83E7}"/>
          </ac:spMkLst>
        </pc:spChg>
      </pc:sldChg>
    </pc:docChg>
  </pc:docChgLst>
  <pc:docChgLst>
    <pc:chgData name="Candy" userId="c84923b7-bd5c-4114-a0ea-e9610beeeaca" providerId="ADAL" clId="{B07E2F9C-3194-48B3-A588-F26E16F3A96D}"/>
    <pc:docChg chg="custSel modSld">
      <pc:chgData name="Candy" userId="c84923b7-bd5c-4114-a0ea-e9610beeeaca" providerId="ADAL" clId="{B07E2F9C-3194-48B3-A588-F26E16F3A96D}" dt="2020-08-24T08:46:09.187" v="16" actId="27636"/>
      <pc:docMkLst>
        <pc:docMk/>
      </pc:docMkLst>
      <pc:sldChg chg="modSp mod">
        <pc:chgData name="Candy" userId="c84923b7-bd5c-4114-a0ea-e9610beeeaca" providerId="ADAL" clId="{B07E2F9C-3194-48B3-A588-F26E16F3A96D}" dt="2020-08-24T08:40:19.121" v="8" actId="20577"/>
        <pc:sldMkLst>
          <pc:docMk/>
          <pc:sldMk cId="142418576" sldId="267"/>
        </pc:sldMkLst>
        <pc:spChg chg="mod">
          <ac:chgData name="Candy" userId="c84923b7-bd5c-4114-a0ea-e9610beeeaca" providerId="ADAL" clId="{B07E2F9C-3194-48B3-A588-F26E16F3A96D}" dt="2020-08-24T08:40:19.121" v="8" actId="20577"/>
          <ac:spMkLst>
            <pc:docMk/>
            <pc:sldMk cId="142418576" sldId="267"/>
            <ac:spMk id="2" creationId="{E3A19672-1CA8-469F-863D-7F32D29A2A65}"/>
          </ac:spMkLst>
        </pc:spChg>
      </pc:sldChg>
      <pc:sldChg chg="modSp mod">
        <pc:chgData name="Candy" userId="c84923b7-bd5c-4114-a0ea-e9610beeeaca" providerId="ADAL" clId="{B07E2F9C-3194-48B3-A588-F26E16F3A96D}" dt="2020-08-24T08:46:09.187" v="16" actId="27636"/>
        <pc:sldMkLst>
          <pc:docMk/>
          <pc:sldMk cId="847704752" sldId="274"/>
        </pc:sldMkLst>
        <pc:spChg chg="mod">
          <ac:chgData name="Candy" userId="c84923b7-bd5c-4114-a0ea-e9610beeeaca" providerId="ADAL" clId="{B07E2F9C-3194-48B3-A588-F26E16F3A96D}" dt="2020-08-24T08:46:09.187" v="16" actId="27636"/>
          <ac:spMkLst>
            <pc:docMk/>
            <pc:sldMk cId="847704752" sldId="274"/>
            <ac:spMk id="3" creationId="{8A9CEFF5-03AA-41DF-8925-EDFA593201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7863-AF8B-44AA-946D-50E7019BAC04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4EFE5-9B3A-4EDB-A1B4-63CC15EA9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electronics.com/honeywell/hscdrrn010nd7a3.html?p=48159372&amp;utm_medium=buyNow&amp;utm_source=supplyFram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verical.com/pd/honeywell-unsorted-HSCDRRN010ND7A3-5817032?utm_campaign=verical_oems_2019&amp;utm_medium=aggregator&amp;utm_source=oemstrade&amp;utm_content=inv_list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https://www.masterelectronics.com/honeywell/hscdrrn010nd7a3.html?p=48159372&amp;utm_medium=buyNow&amp;utm_source=supplyFrame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https://www.verical.com/pd/honeywell-unsorted-HSCDRRN010ND7A3-5817032?utm_campaign=verical_oems_2019&amp;utm_medium=aggregator&amp;utm_source=oemstrade&amp;utm_content=inv_listing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4EFE5-9B3A-4EDB-A1B4-63CC15EA91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mouser.com/ProductDetail/Honeywell/HSCSNBD010ND3A3?qs=q%252BYTWua2SURQbWZhtBrz3Q%3D%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ouser.com/ProductDetail/Honeywell/HSCMRRN010ND3A3?qs=4indQ9AG%252BqFEBM8FHk5y4Q%3D%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ouser.com/ProductDetail/Honeywell/HSCDRRN010ND3A3?qs=FIB5FJLAMZP1eeoK7gBavg%3D%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ouser.com/ProductDetail/Honeywell/HSCDRRD010ND7A3?qs=FiQKt8VsdiDajtOBIMIbrg%3D%3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omo-ic.com/chip/2ee/HSCDRRN010ND2A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components.com/honeywell/hscdrrn010nd7a3-48159372.html?utm_campaign=findchipsFeed&amp;utm_medium=inventoryrefferal&amp;utm_source=findchipsFee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ouser.com/ProductDetail/Honeywell/HSCDRRN010ND4A3?qs=FIB5FJLAMZNyFlySGQ9ReQ%3D%3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ouser.com/ProductDetail/Honeywell/HSCDRRN010ND5A3?qs=FIB5FJLAMZPVVehD0R4WnA%3D%3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26C9-A8C7-41E6-85BB-39F06C858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Pressure Transducer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0BAA-48BA-4C57-B9E4-57401EDC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Option 6:</a:t>
            </a:r>
            <a:br>
              <a:rPr lang="en-US" dirty="0"/>
            </a:br>
            <a:r>
              <a:rPr lang="en-US" dirty="0"/>
              <a:t>HSC</a:t>
            </a:r>
            <a:r>
              <a:rPr lang="en-US" b="1" dirty="0"/>
              <a:t>SNBD</a:t>
            </a:r>
            <a:r>
              <a:rPr lang="en-US" dirty="0"/>
              <a:t>010ND</a:t>
            </a:r>
            <a:r>
              <a:rPr lang="en-US" b="1" dirty="0"/>
              <a:t>3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5AA5-782C-4CEF-BB67-7C09DD9D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S: Single inline pin</a:t>
            </a:r>
          </a:p>
          <a:p>
            <a:r>
              <a:rPr lang="en-US" dirty="0"/>
              <a:t>NB: Fastener mount, dual axial ports, same side</a:t>
            </a:r>
          </a:p>
          <a:p>
            <a:r>
              <a:rPr lang="en-US" dirty="0"/>
              <a:t>D: Dry gases only, diagnostics on</a:t>
            </a:r>
          </a:p>
          <a:p>
            <a:r>
              <a:rPr lang="en-US" b="1" dirty="0">
                <a:highlight>
                  <a:srgbClr val="FF0000"/>
                </a:highlight>
              </a:rPr>
              <a:t>1 In Stock</a:t>
            </a:r>
          </a:p>
          <a:p>
            <a:r>
              <a:rPr lang="en-US" dirty="0"/>
              <a:t>$67.84 single</a:t>
            </a:r>
          </a:p>
          <a:p>
            <a:r>
              <a:rPr lang="en-US" dirty="0">
                <a:hlinkClick r:id="rId2"/>
              </a:rPr>
              <a:t>https://www.mouser.com/ProductDetail/Honeywell/HSCSNBD010ND3A3?qs=q%252BYTWua2SURQbWZhtBrz3Q%3D%3D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oneywell HSCSNBD010ND3A3">
            <a:extLst>
              <a:ext uri="{FF2B5EF4-FFF2-40B4-BE49-F238E27FC236}">
                <a16:creationId xmlns:a16="http://schemas.microsoft.com/office/drawing/2014/main" id="{88358489-3655-43CE-A49C-BE576299C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366" y="2648509"/>
            <a:ext cx="2852459" cy="247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39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7F88-FBC9-40AA-9182-30B7B884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Model: HSCDRRN010ND2A3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E16A-BD8A-4B1B-90E4-618ACF628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HSC</a:t>
            </a:r>
            <a:r>
              <a:rPr lang="en-US" dirty="0"/>
              <a:t>: High accuracy, compensated/amplified</a:t>
            </a:r>
          </a:p>
          <a:p>
            <a:r>
              <a:rPr lang="en-US" u="sng" dirty="0"/>
              <a:t>D: </a:t>
            </a:r>
            <a:r>
              <a:rPr lang="en-US" dirty="0"/>
              <a:t>Dual Inline Pin</a:t>
            </a:r>
          </a:p>
          <a:p>
            <a:r>
              <a:rPr lang="en-US" u="sng" dirty="0"/>
              <a:t>RR</a:t>
            </a:r>
            <a:r>
              <a:rPr lang="en-US" dirty="0"/>
              <a:t>: Dual radial barbed ports (same side)</a:t>
            </a:r>
          </a:p>
          <a:p>
            <a:r>
              <a:rPr lang="en-US" u="sng" dirty="0"/>
              <a:t>N</a:t>
            </a:r>
            <a:r>
              <a:rPr lang="en-US" dirty="0"/>
              <a:t>: Dry gases only, no diagnostics</a:t>
            </a:r>
          </a:p>
          <a:p>
            <a:r>
              <a:rPr lang="en-US" u="sng" dirty="0"/>
              <a:t>010ND</a:t>
            </a:r>
            <a:r>
              <a:rPr lang="en-US" dirty="0"/>
              <a:t>: +/- 10 in H2O (differential)</a:t>
            </a:r>
          </a:p>
          <a:p>
            <a:r>
              <a:rPr lang="en-US" u="sng" dirty="0"/>
              <a:t>2</a:t>
            </a:r>
            <a:r>
              <a:rPr lang="en-US" dirty="0"/>
              <a:t>: I2C, Address: 0x28</a:t>
            </a:r>
          </a:p>
          <a:p>
            <a:r>
              <a:rPr lang="en-US" u="sng" dirty="0"/>
              <a:t>3</a:t>
            </a:r>
            <a:r>
              <a:rPr lang="en-US" dirty="0"/>
              <a:t>: 3.3 V supply</a:t>
            </a:r>
          </a:p>
        </p:txBody>
      </p:sp>
    </p:spTree>
    <p:extLst>
      <p:ext uri="{BB962C8B-B14F-4D97-AF65-F5344CB8AC3E}">
        <p14:creationId xmlns:p14="http://schemas.microsoft.com/office/powerpoint/2010/main" val="210144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9672-1CA8-469F-863D-7F32D29A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</a:t>
            </a:r>
            <a:br>
              <a:rPr lang="en-US" dirty="0"/>
            </a:br>
            <a:r>
              <a:rPr lang="en-US" dirty="0"/>
              <a:t>HSC</a:t>
            </a:r>
            <a:r>
              <a:rPr lang="en-US" b="1" dirty="0"/>
              <a:t>M</a:t>
            </a:r>
            <a:r>
              <a:rPr lang="en-US" dirty="0"/>
              <a:t>RRN010ND</a:t>
            </a:r>
            <a:r>
              <a:rPr lang="en-US" b="1" dirty="0"/>
              <a:t>3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75CD-58D1-4BC2-8C00-A0EB847C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74485" cy="3760891"/>
          </a:xfrm>
        </p:spPr>
        <p:txBody>
          <a:bodyPr/>
          <a:lstStyle/>
          <a:p>
            <a:r>
              <a:rPr lang="en-US" dirty="0"/>
              <a:t>M: Surface mount</a:t>
            </a:r>
          </a:p>
          <a:p>
            <a:r>
              <a:rPr lang="en-US" dirty="0"/>
              <a:t>3:  Address: 0x38</a:t>
            </a:r>
          </a:p>
          <a:p>
            <a:r>
              <a:rPr lang="en-US" b="1" dirty="0"/>
              <a:t>45 In Stock</a:t>
            </a:r>
          </a:p>
          <a:p>
            <a:r>
              <a:rPr lang="en-US" dirty="0"/>
              <a:t>$68.58 single</a:t>
            </a:r>
          </a:p>
          <a:p>
            <a:r>
              <a:rPr lang="en-US" dirty="0">
                <a:hlinkClick r:id="rId2"/>
              </a:rPr>
              <a:t>https://www.mouser.com/ProductDetail/Honeywell/HSCMRRN010ND3A3?qs=4indQ9AG%252BqFEBM8FHk5y4Q%3D%3D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26" name="Picture 2" descr="Honeywell HSCMRRN010ND3A3">
            <a:extLst>
              <a:ext uri="{FF2B5EF4-FFF2-40B4-BE49-F238E27FC236}">
                <a16:creationId xmlns:a16="http://schemas.microsoft.com/office/drawing/2014/main" id="{69FFC2FB-E711-4A27-8F4F-686CF816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694" y="2473252"/>
            <a:ext cx="3254986" cy="26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09C-96E2-437A-B8DE-5C8DDE55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</a:t>
            </a:r>
            <a:br>
              <a:rPr lang="en-US" dirty="0"/>
            </a:br>
            <a:r>
              <a:rPr lang="en-US" dirty="0"/>
              <a:t>HSCDRRN010ND</a:t>
            </a:r>
            <a:r>
              <a:rPr lang="en-US" b="1" dirty="0"/>
              <a:t>3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6F53-E0B1-4836-8912-33379998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3: Address: 0x38</a:t>
            </a:r>
          </a:p>
          <a:p>
            <a:r>
              <a:rPr lang="en-US" b="1" dirty="0"/>
              <a:t>3 In Stock</a:t>
            </a:r>
          </a:p>
          <a:p>
            <a:r>
              <a:rPr lang="en-US" dirty="0"/>
              <a:t>$67.40 single</a:t>
            </a:r>
          </a:p>
          <a:p>
            <a:r>
              <a:rPr lang="en-US" dirty="0">
                <a:hlinkClick r:id="rId2"/>
              </a:rPr>
              <a:t>https://www.mouser.com/ProductDetail/Honeywell/HSCDRRN010ND3A3?qs=FIB5FJLAMZP1eeoK7gBavg%3D%3D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oneywell HSCDRRN010ND3A3">
            <a:extLst>
              <a:ext uri="{FF2B5EF4-FFF2-40B4-BE49-F238E27FC236}">
                <a16:creationId xmlns:a16="http://schemas.microsoft.com/office/drawing/2014/main" id="{196A5CB6-E66F-4BD7-A5D7-1F6B528C1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72" y="2555694"/>
            <a:ext cx="2865904" cy="28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98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C9E3-5F29-49C2-84C6-4F6C856F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</a:t>
            </a:r>
            <a:br>
              <a:rPr lang="en-US" dirty="0"/>
            </a:br>
            <a:r>
              <a:rPr lang="en-US" dirty="0"/>
              <a:t>HSCDRR</a:t>
            </a:r>
            <a:r>
              <a:rPr lang="en-US" b="1" dirty="0"/>
              <a:t>D</a:t>
            </a:r>
            <a:r>
              <a:rPr lang="en-US" dirty="0"/>
              <a:t>010ND</a:t>
            </a:r>
            <a:r>
              <a:rPr lang="en-US" b="1" dirty="0"/>
              <a:t>7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F599-E561-43DF-9F94-877B72A7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N: Dry gases only, diagnostics on</a:t>
            </a:r>
          </a:p>
          <a:p>
            <a:pPr lvl="1"/>
            <a:r>
              <a:rPr lang="en-US" dirty="0"/>
              <a:t>May reduce need for redundant sensors in system</a:t>
            </a:r>
          </a:p>
          <a:p>
            <a:pPr lvl="1"/>
            <a:r>
              <a:rPr lang="en-US" dirty="0"/>
              <a:t>Detects most internal failures including burst sensors</a:t>
            </a:r>
          </a:p>
          <a:p>
            <a:r>
              <a:rPr lang="en-US" dirty="0"/>
              <a:t>7: Address: 0x78</a:t>
            </a:r>
          </a:p>
          <a:p>
            <a:r>
              <a:rPr lang="en-US" b="1" dirty="0"/>
              <a:t>44 In Stock</a:t>
            </a:r>
          </a:p>
          <a:p>
            <a:r>
              <a:rPr lang="en-US" dirty="0"/>
              <a:t>$69.09</a:t>
            </a:r>
          </a:p>
          <a:p>
            <a:r>
              <a:rPr lang="en-US" dirty="0">
                <a:hlinkClick r:id="rId2"/>
              </a:rPr>
              <a:t>https://www.mouser.com/ProductDetail/Honeywell/HSCDRRD010ND7A3?qs=FiQKt8VsdiDajtOBIMIbrg%3D%3D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 descr="Honeywell HSCDRRN010ND3A3">
            <a:extLst>
              <a:ext uri="{FF2B5EF4-FFF2-40B4-BE49-F238E27FC236}">
                <a16:creationId xmlns:a16="http://schemas.microsoft.com/office/drawing/2014/main" id="{1FE17380-B48C-4DAE-BB56-8B95025D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72" y="2555694"/>
            <a:ext cx="2865904" cy="28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87CB-BAD5-442C-9876-A55203DF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Option 4:</a:t>
            </a:r>
            <a:br>
              <a:rPr lang="en-US" strike="sngStrike" dirty="0"/>
            </a:br>
            <a:r>
              <a:rPr lang="en-US" dirty="0"/>
              <a:t>OMO Electronic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808-DEF6-43E0-98F4-0F9ADC93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Same model number</a:t>
            </a:r>
          </a:p>
          <a:p>
            <a:r>
              <a:rPr lang="en-US" b="1" dirty="0"/>
              <a:t>202 In Stock</a:t>
            </a:r>
          </a:p>
          <a:p>
            <a:r>
              <a:rPr lang="en-US" dirty="0"/>
              <a:t>Price? Credibility?</a:t>
            </a:r>
          </a:p>
          <a:p>
            <a:r>
              <a:rPr lang="en-US" dirty="0">
                <a:hlinkClick r:id="rId2"/>
              </a:rPr>
              <a:t>https://www.omo-ic.com/chip/2ee/HSCDRRN010ND2A3.html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HSCDRRN010ND2A3">
            <a:extLst>
              <a:ext uri="{FF2B5EF4-FFF2-40B4-BE49-F238E27FC236}">
                <a16:creationId xmlns:a16="http://schemas.microsoft.com/office/drawing/2014/main" id="{4FA00A18-0BF9-4D7E-9713-E019DE71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731" y="2598416"/>
            <a:ext cx="2780460" cy="278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74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F313-8DD7-4321-ABF6-500AE5E1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5:</a:t>
            </a:r>
            <a:br>
              <a:rPr lang="en-US" dirty="0"/>
            </a:br>
            <a:r>
              <a:rPr lang="en-US" dirty="0"/>
              <a:t>HSCDRRN010ND</a:t>
            </a:r>
            <a:r>
              <a:rPr lang="en-US" b="1" dirty="0"/>
              <a:t>7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EFF5-03AA-41DF-8925-EDFA5932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15 In Stock</a:t>
            </a:r>
          </a:p>
          <a:p>
            <a:pPr marL="0" indent="0">
              <a:buNone/>
            </a:pPr>
            <a:r>
              <a:rPr lang="en-US" dirty="0"/>
              <a:t>$66.18 single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https://www.onlinecomponents.com/honeywell/hscdrrn010nd7a3-48159372.html?utm_campaign=findchipsFeed&amp;utm_medium=inventoryrefferal&amp;utm_source=findchipsFeed</a:t>
            </a:r>
            <a:endParaRPr lang="en-US" dirty="0"/>
          </a:p>
        </p:txBody>
      </p:sp>
      <p:pic>
        <p:nvPicPr>
          <p:cNvPr id="6146" name="Picture 2" descr="HSCDRRN010ND7A3 by HONEYWELL">
            <a:extLst>
              <a:ext uri="{FF2B5EF4-FFF2-40B4-BE49-F238E27FC236}">
                <a16:creationId xmlns:a16="http://schemas.microsoft.com/office/drawing/2014/main" id="{824B1766-BEB2-4042-865C-288A7B8C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28" y="2438401"/>
            <a:ext cx="2564286" cy="28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70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F09C-96E2-437A-B8DE-5C8DDE55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Option 4:</a:t>
            </a:r>
            <a:br>
              <a:rPr lang="en-US" dirty="0"/>
            </a:br>
            <a:r>
              <a:rPr lang="en-US" dirty="0"/>
              <a:t>HSCDRRN010ND</a:t>
            </a:r>
            <a:r>
              <a:rPr lang="en-US" b="1" dirty="0"/>
              <a:t>4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6F53-E0B1-4836-8912-33379998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3: Address: 0x48</a:t>
            </a:r>
          </a:p>
          <a:p>
            <a:r>
              <a:rPr lang="en-US" dirty="0">
                <a:highlight>
                  <a:srgbClr val="FF0000"/>
                </a:highlight>
              </a:rPr>
              <a:t>1 In Stock</a:t>
            </a:r>
          </a:p>
          <a:p>
            <a:r>
              <a:rPr lang="en-US" dirty="0"/>
              <a:t>$45.65 single</a:t>
            </a:r>
          </a:p>
          <a:p>
            <a:r>
              <a:rPr lang="en-US" dirty="0">
                <a:hlinkClick r:id="rId2"/>
              </a:rPr>
              <a:t>https://www.mouser.com/ProductDetail/Honeywell/HSCDRRN010ND4A3?qs=FIB5FJLAMZNyFlySGQ9ReQ%3D%3D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Honeywell HSCDRRN010ND3A3">
            <a:extLst>
              <a:ext uri="{FF2B5EF4-FFF2-40B4-BE49-F238E27FC236}">
                <a16:creationId xmlns:a16="http://schemas.microsoft.com/office/drawing/2014/main" id="{196A5CB6-E66F-4BD7-A5D7-1F6B528C1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72" y="2555694"/>
            <a:ext cx="2865904" cy="28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0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BF9-180F-4DC9-9ADE-B55F6492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Option 5:</a:t>
            </a:r>
            <a:br>
              <a:rPr lang="en-US" dirty="0"/>
            </a:br>
            <a:r>
              <a:rPr lang="en-US" dirty="0"/>
              <a:t>HSCDRRN010ND</a:t>
            </a:r>
            <a:r>
              <a:rPr lang="en-US" b="1" dirty="0"/>
              <a:t>5</a:t>
            </a:r>
            <a:r>
              <a:rPr lang="en-US" dirty="0"/>
              <a:t>A3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665D-795D-4060-A50D-4A334FA6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r>
              <a:rPr lang="en-US" dirty="0"/>
              <a:t>5: Address: 0x58</a:t>
            </a:r>
          </a:p>
          <a:p>
            <a:r>
              <a:rPr lang="en-US" b="1" dirty="0">
                <a:highlight>
                  <a:srgbClr val="FF0000"/>
                </a:highlight>
              </a:rPr>
              <a:t>1 In Stock</a:t>
            </a:r>
          </a:p>
          <a:p>
            <a:r>
              <a:rPr lang="en-US" dirty="0"/>
              <a:t>$45.65 single</a:t>
            </a:r>
          </a:p>
          <a:p>
            <a:r>
              <a:rPr lang="en-US" dirty="0">
                <a:hlinkClick r:id="rId2"/>
              </a:rPr>
              <a:t>https://www.mouser.com/ProductDetail/Honeywell/HSCDRRN010ND5A3?qs=FIB5FJLAMZPVVehD0R4WnA%3D%3D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Honeywell HSCDRRN010ND3A3">
            <a:extLst>
              <a:ext uri="{FF2B5EF4-FFF2-40B4-BE49-F238E27FC236}">
                <a16:creationId xmlns:a16="http://schemas.microsoft.com/office/drawing/2014/main" id="{4ABF0C7C-5B84-4FC2-9E36-4CC1DF75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672" y="2555694"/>
            <a:ext cx="2865904" cy="286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830839D6FD5A42B5E735E844BA8418" ma:contentTypeVersion="6" ma:contentTypeDescription="Create a new document." ma:contentTypeScope="" ma:versionID="ab8b9b057716c7f4e81ea95cfa8e2b5d">
  <xsd:schema xmlns:xsd="http://www.w3.org/2001/XMLSchema" xmlns:xs="http://www.w3.org/2001/XMLSchema" xmlns:p="http://schemas.microsoft.com/office/2006/metadata/properties" xmlns:ns2="8b9b2800-cc24-452d-a11c-13dcfb25ce22" targetNamespace="http://schemas.microsoft.com/office/2006/metadata/properties" ma:root="true" ma:fieldsID="1648d2f260b40e8fe518ae6207d6e1aa" ns2:_="">
    <xsd:import namespace="8b9b2800-cc24-452d-a11c-13dcfb25c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b2800-cc24-452d-a11c-13dcfb25c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503EC-3FFF-4193-A86F-39150E2BAC75}">
  <ds:schemaRefs>
    <ds:schemaRef ds:uri="http://purl.org/dc/terms/"/>
    <ds:schemaRef ds:uri="http://schemas.microsoft.com/office/2006/documentManagement/types"/>
    <ds:schemaRef ds:uri="8b9b2800-cc24-452d-a11c-13dcfb25ce2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B016DB-A34F-4508-9666-020C0AD7CC27}"/>
</file>

<file path=docProps/app.xml><?xml version="1.0" encoding="utf-8"?>
<Properties xmlns="http://schemas.openxmlformats.org/officeDocument/2006/extended-properties" xmlns:vt="http://schemas.openxmlformats.org/officeDocument/2006/docPropsVTypes">
  <Template>Modern angles</Template>
  <TotalTime>76</TotalTime>
  <Words>475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1_RetrospectVTI</vt:lpstr>
      <vt:lpstr>Pressure Transducer Options</vt:lpstr>
      <vt:lpstr>Original Model: HSCDRRN010ND2A3</vt:lpstr>
      <vt:lpstr>Option 1: HSCMRRN010ND3A3</vt:lpstr>
      <vt:lpstr>Option 2: HSCDRRN010ND3A3</vt:lpstr>
      <vt:lpstr>Option 3: HSCDRRD010ND7A3</vt:lpstr>
      <vt:lpstr>Option 4: OMO Electronic Components</vt:lpstr>
      <vt:lpstr>Option 5: HSCDRRN010ND7A3</vt:lpstr>
      <vt:lpstr>Option 4: HSCDRRN010ND4A3</vt:lpstr>
      <vt:lpstr>Option 5: HSCDRRN010ND5A3</vt:lpstr>
      <vt:lpstr>Option 6: HSCSNBD010ND3A3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Transducer Options</dc:title>
  <dc:creator>Candy Li</dc:creator>
  <cp:lastModifiedBy>Candy Li</cp:lastModifiedBy>
  <cp:revision>32</cp:revision>
  <dcterms:created xsi:type="dcterms:W3CDTF">2020-08-24T07:30:15Z</dcterms:created>
  <dcterms:modified xsi:type="dcterms:W3CDTF">2020-08-24T18:30:36Z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0x0101004E830839D6FD5A42B5E735E844BA8418</vt:lpwstr>
  </property>
</Properties>
</file>