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72" r:id="rId11"/>
    <p:sldId id="273" r:id="rId12"/>
    <p:sldId id="263" r:id="rId13"/>
    <p:sldId id="264" r:id="rId14"/>
    <p:sldId id="275" r:id="rId15"/>
    <p:sldId id="276" r:id="rId16"/>
    <p:sldId id="277" r:id="rId17"/>
    <p:sldId id="274" r:id="rId18"/>
    <p:sldId id="265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9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27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3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9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4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4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FDF2-3E8C-4B7F-BCB7-D40CB4557D40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971B-377F-4016-9B19-37A23856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F952-6306-471E-9E53-8DC4A6F10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MLB Player Statistic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B7036-90E2-44B4-B124-FD7B1A663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Austin Amann Vaughan</a:t>
            </a:r>
          </a:p>
          <a:p>
            <a:r>
              <a:rPr lang="en-US" dirty="0"/>
              <a:t>Michael Spiering</a:t>
            </a:r>
          </a:p>
        </p:txBody>
      </p:sp>
    </p:spTree>
    <p:extLst>
      <p:ext uri="{BB962C8B-B14F-4D97-AF65-F5344CB8AC3E}">
        <p14:creationId xmlns:p14="http://schemas.microsoft.com/office/powerpoint/2010/main" val="29083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DDB83-EC4B-420F-93C7-1162B5E2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79DB1-1A9A-41C0-8A46-973A44766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047875"/>
            <a:ext cx="5705475" cy="481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74A11B-2488-4ACE-A45D-21FEC9EA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6924"/>
            <a:ext cx="5724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1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DDB83-EC4B-420F-93C7-1162B5E2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33329-F215-43AC-B883-81D8CA76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085975"/>
            <a:ext cx="5686425" cy="4772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6F409D-74D7-45F7-BCA0-07294FDF6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5975"/>
            <a:ext cx="57054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4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7BBD-CE75-416D-A671-7F8B9ECC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pic>
        <p:nvPicPr>
          <p:cNvPr id="1026" name="Picture 2" descr="https://upload.wikimedia.org/wikipedia/en/5/54/Feed_forward_neural_net.gif">
            <a:extLst>
              <a:ext uri="{FF2B5EF4-FFF2-40B4-BE49-F238E27FC236}">
                <a16:creationId xmlns:a16="http://schemas.microsoft.com/office/drawing/2014/main" id="{B449CFA8-E17F-40E7-B95A-65C10F580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6565" y="2336800"/>
            <a:ext cx="3108108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E92B5-6F99-4C5B-8DFE-FF9B8BBC1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Used standard FF BPNN design, with various approaches searching for an optimal model</a:t>
            </a:r>
          </a:p>
        </p:txBody>
      </p:sp>
    </p:spTree>
    <p:extLst>
      <p:ext uri="{BB962C8B-B14F-4D97-AF65-F5344CB8AC3E}">
        <p14:creationId xmlns:p14="http://schemas.microsoft.com/office/powerpoint/2010/main" val="147622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6884-C5F1-41C9-89A4-91534D02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B115-5291-4AA1-8FFF-F93667ED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numerous feed forward backpropagation networks to attempt to find correlation</a:t>
            </a:r>
          </a:p>
          <a:p>
            <a:r>
              <a:rPr lang="en-US" dirty="0"/>
              <a:t>Varied input and output nodes from 2 to 6 parameter’s over 1 to 5 years</a:t>
            </a:r>
          </a:p>
          <a:p>
            <a:r>
              <a:rPr lang="en-US" dirty="0"/>
              <a:t>In general only found weak correlation, and converged to averages of the league rather than strong connection to inputs</a:t>
            </a:r>
          </a:p>
          <a:p>
            <a:r>
              <a:rPr lang="en-US" dirty="0"/>
              <a:t>Averages in output tended to match league averages on better models (such as batting average converging to about 0.255 for most designs) </a:t>
            </a:r>
          </a:p>
        </p:txBody>
      </p:sp>
    </p:spTree>
    <p:extLst>
      <p:ext uri="{BB962C8B-B14F-4D97-AF65-F5344CB8AC3E}">
        <p14:creationId xmlns:p14="http://schemas.microsoft.com/office/powerpoint/2010/main" val="270008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0D97-9897-47EF-817C-B9264AB8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589AC-34EB-4591-BD3B-BFB9C6DF2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563059"/>
            <a:ext cx="4761441" cy="359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AA7AF-41AF-4089-A7C0-22A9D087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1" y="2563059"/>
            <a:ext cx="4792717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C2AA-BA51-4209-B0B1-45429F75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D2DBEE-3194-47A1-9891-665271782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505909"/>
            <a:ext cx="4804142" cy="3598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AB0A5-EB3C-4641-A47B-6CC3F6B48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330"/>
            <a:ext cx="4804142" cy="36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08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antarcticglaciers.org/wp-content/uploads/2013/11/precision_accuracy.png">
            <a:extLst>
              <a:ext uri="{FF2B5EF4-FFF2-40B4-BE49-F238E27FC236}">
                <a16:creationId xmlns:a16="http://schemas.microsoft.com/office/drawing/2014/main" id="{D69564E8-CDFD-4267-A092-01914ADDAA84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24" y="518318"/>
            <a:ext cx="8715352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D20E-82B3-4CEB-B23F-99C153EC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to Year Stat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160-A39D-41BB-9FC8-889757C8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there is not a very strong correlation between a players offensive statistics year to year</a:t>
            </a:r>
          </a:p>
          <a:p>
            <a:r>
              <a:rPr lang="en-US" dirty="0"/>
              <a:t>On Base Percentage has the most correlation at 0.62</a:t>
            </a:r>
          </a:p>
          <a:p>
            <a:r>
              <a:rPr lang="en-US" dirty="0"/>
              <a:t>All of the other stats looked at have correlation coefficients at or below 0.5</a:t>
            </a:r>
          </a:p>
          <a:p>
            <a:r>
              <a:rPr lang="en-US" dirty="0"/>
              <a:t>This means that most players will not achieve what statistics predict from year to year</a:t>
            </a:r>
          </a:p>
          <a:p>
            <a:r>
              <a:rPr lang="en-US" dirty="0"/>
              <a:t>This makes it harder to accurately predict a </a:t>
            </a:r>
            <a:r>
              <a:rPr lang="en-US"/>
              <a:t>players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F359-9916-46A1-9D55-15711C34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</a:t>
            </a:r>
            <a:r>
              <a:rPr lang="en-US" dirty="0" err="1"/>
              <a:t>Neighbour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944A-2E8A-418B-9739-E9B49512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76101"/>
          </a:xfrm>
        </p:spPr>
        <p:txBody>
          <a:bodyPr/>
          <a:lstStyle/>
          <a:p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is used to identify what cluster a predicted players performance will fall into</a:t>
            </a:r>
          </a:p>
          <a:p>
            <a:r>
              <a:rPr lang="en-US" dirty="0"/>
              <a:t>K Nearest </a:t>
            </a:r>
            <a:r>
              <a:rPr lang="en-US" dirty="0" err="1"/>
              <a:t>Neighbour</a:t>
            </a:r>
            <a:r>
              <a:rPr lang="en-US" dirty="0"/>
              <a:t> samples the K closest points in a dataset in order to identify what cluster the provided new point belongs to</a:t>
            </a:r>
          </a:p>
          <a:p>
            <a:r>
              <a:rPr lang="en-US" dirty="0"/>
              <a:t>Euclidean distance is calculated to identify the K closest points</a:t>
            </a:r>
          </a:p>
        </p:txBody>
      </p:sp>
      <p:pic>
        <p:nvPicPr>
          <p:cNvPr id="1026" name="Picture 2" descr="https://upload.wikimedia.org/wikipedia/commons/thumb/e/e7/KnnClassification.svg/800px-KnnClassification.svg.png">
            <a:extLst>
              <a:ext uri="{FF2B5EF4-FFF2-40B4-BE49-F238E27FC236}">
                <a16:creationId xmlns:a16="http://schemas.microsoft.com/office/drawing/2014/main" id="{0B905EA6-4292-4DEF-92A4-3FE6F433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4286250"/>
            <a:ext cx="284559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3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A287-FDAE-41EC-B0B5-F5841FCC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</a:t>
            </a:r>
            <a:r>
              <a:rPr lang="en-US" dirty="0" err="1"/>
              <a:t>Neighbour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9088-6967-4787-9CD9-313D3F3C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Backpropagation network made a prediction KNN was used in order to determine what cluster of players the prediction would fall into</a:t>
            </a:r>
          </a:p>
          <a:p>
            <a:r>
              <a:rPr lang="en-US" dirty="0"/>
              <a:t>This would help teams project what type of season a player is expected to have</a:t>
            </a:r>
          </a:p>
          <a:p>
            <a:r>
              <a:rPr lang="en-US" dirty="0"/>
              <a:t>This will also help teams determine if a player is improving or regressing from their last seasons statistics</a:t>
            </a:r>
          </a:p>
        </p:txBody>
      </p:sp>
    </p:spTree>
    <p:extLst>
      <p:ext uri="{BB962C8B-B14F-4D97-AF65-F5344CB8AC3E}">
        <p14:creationId xmlns:p14="http://schemas.microsoft.com/office/powerpoint/2010/main" val="40436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896D-9BCB-4C16-ADAE-73FEF699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974-8CB7-43FE-97DA-29DFD162A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MLB teams use some form of statistics to predict player and team performance</a:t>
            </a:r>
          </a:p>
          <a:p>
            <a:r>
              <a:rPr lang="en-US" dirty="0"/>
              <a:t>Sabermetrics are used by teams in order to analyze and project various statistics</a:t>
            </a:r>
          </a:p>
          <a:p>
            <a:r>
              <a:rPr lang="en-US" dirty="0"/>
              <a:t>Statistical analysis was popularized in the early 2000s and has been documented in films such as Moneyball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7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9DC7-A4E6-48A3-AA75-FA44F2CE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BEC3-2FE2-4E86-8682-4D45CF32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defensive and pitching statistics to see if there is less variance in those statistics</a:t>
            </a:r>
          </a:p>
          <a:p>
            <a:r>
              <a:rPr lang="en-US" dirty="0"/>
              <a:t>Pull data from more years to increase the size of the dataset, baseball data has been around since the early 1900s</a:t>
            </a:r>
          </a:p>
          <a:p>
            <a:r>
              <a:rPr lang="en-US" dirty="0"/>
              <a:t>Add more clusters to increase the accuracy when predicting the type of player</a:t>
            </a:r>
          </a:p>
          <a:p>
            <a:r>
              <a:rPr lang="en-US" dirty="0"/>
              <a:t>Improve accuracy of backpropagation network</a:t>
            </a:r>
          </a:p>
          <a:p>
            <a:r>
              <a:rPr lang="en-US" dirty="0"/>
              <a:t>Use a more efficient classifying algorithm or improve the efficiency of K Nearest </a:t>
            </a:r>
            <a:r>
              <a:rPr lang="en-US" dirty="0" err="1"/>
              <a:t>Neighbour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2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DE07-C9D2-4A8E-8692-F5E96BF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DA217-F14E-4A87-AF7B-50B0F79E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error in predicted batting average was 0.029</a:t>
            </a:r>
          </a:p>
          <a:p>
            <a:r>
              <a:rPr lang="en-US" dirty="0"/>
              <a:t>The average error in predicted on base percentage was 0.013</a:t>
            </a:r>
          </a:p>
          <a:p>
            <a:r>
              <a:rPr lang="en-US" dirty="0"/>
              <a:t>Of the 5 players statistics that were analyzed for 2017, their predicted 2018 statistics fell into the same clusters as their actual performance</a:t>
            </a:r>
          </a:p>
        </p:txBody>
      </p:sp>
    </p:spTree>
    <p:extLst>
      <p:ext uri="{BB962C8B-B14F-4D97-AF65-F5344CB8AC3E}">
        <p14:creationId xmlns:p14="http://schemas.microsoft.com/office/powerpoint/2010/main" val="100929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32F5-B8B5-48FB-AACF-7FD3A543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9815-6B9F-4043-899C-8648C590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0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FD80-8FF3-4681-8921-A00B2414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97786-4A7E-4A27-AD46-D3135E30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Offensive stats </a:t>
            </a:r>
            <a:r>
              <a:rPr lang="en-US"/>
              <a:t>are very </a:t>
            </a:r>
            <a:r>
              <a:rPr lang="en-US" dirty="0"/>
              <a:t>important when assessing the value </a:t>
            </a:r>
            <a:r>
              <a:rPr lang="en-US"/>
              <a:t>of a player</a:t>
            </a:r>
            <a:endParaRPr lang="en-US" dirty="0"/>
          </a:p>
          <a:p>
            <a:r>
              <a:rPr lang="en-US" dirty="0"/>
              <a:t>We determined the most important offensive stats as:</a:t>
            </a:r>
          </a:p>
          <a:p>
            <a:r>
              <a:rPr lang="en-US" dirty="0"/>
              <a:t>Hits</a:t>
            </a:r>
          </a:p>
          <a:p>
            <a:r>
              <a:rPr lang="en-US" dirty="0"/>
              <a:t>Runs Batted In</a:t>
            </a:r>
          </a:p>
          <a:p>
            <a:r>
              <a:rPr lang="en-US" dirty="0" err="1"/>
              <a:t>HomeRuns</a:t>
            </a:r>
            <a:endParaRPr lang="en-US" dirty="0"/>
          </a:p>
          <a:p>
            <a:r>
              <a:rPr lang="en-US" dirty="0"/>
              <a:t>Batting Average</a:t>
            </a:r>
          </a:p>
          <a:p>
            <a:r>
              <a:rPr lang="en-US" dirty="0"/>
              <a:t>On Base Percentage</a:t>
            </a:r>
          </a:p>
        </p:txBody>
      </p:sp>
    </p:spTree>
    <p:extLst>
      <p:ext uri="{BB962C8B-B14F-4D97-AF65-F5344CB8AC3E}">
        <p14:creationId xmlns:p14="http://schemas.microsoft.com/office/powerpoint/2010/main" val="32592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C0AF-2F07-4559-884D-9F912AAB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DBA5-910F-494B-BC49-B71D41DB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data was pulled for various years from the official MLB statistics API</a:t>
            </a:r>
          </a:p>
          <a:p>
            <a:r>
              <a:rPr lang="en-US" dirty="0"/>
              <a:t>Players that participated in each of the seasons were kept and others were discarded</a:t>
            </a:r>
          </a:p>
          <a:p>
            <a:r>
              <a:rPr lang="en-US" dirty="0"/>
              <a:t>Data was pulled for years 2014-2018 for the approximately 500 players that participated in each of those seasons</a:t>
            </a:r>
          </a:p>
        </p:txBody>
      </p:sp>
    </p:spTree>
    <p:extLst>
      <p:ext uri="{BB962C8B-B14F-4D97-AF65-F5344CB8AC3E}">
        <p14:creationId xmlns:p14="http://schemas.microsoft.com/office/powerpoint/2010/main" val="94776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DC1F-C976-4A4A-AC1C-61799E94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8D73-7F95-4A80-8B88-75E76D68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statistics were plotted against each other in order to familiarize us with any trends that may be present in the data</a:t>
            </a:r>
          </a:p>
          <a:p>
            <a:r>
              <a:rPr lang="en-US" dirty="0"/>
              <a:t>Each year is </a:t>
            </a:r>
            <a:r>
              <a:rPr lang="en-US" dirty="0" err="1"/>
              <a:t>colour</a:t>
            </a:r>
            <a:r>
              <a:rPr lang="en-US" dirty="0"/>
              <a:t> coded on each plot</a:t>
            </a:r>
          </a:p>
        </p:txBody>
      </p:sp>
    </p:spTree>
    <p:extLst>
      <p:ext uri="{BB962C8B-B14F-4D97-AF65-F5344CB8AC3E}">
        <p14:creationId xmlns:p14="http://schemas.microsoft.com/office/powerpoint/2010/main" val="307985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C905B5-AEB3-4079-8E2F-E0EDB1A5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C603F-58B6-4DFB-A735-B83C367F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066172"/>
            <a:ext cx="5391150" cy="403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E9071-F513-4729-8DAB-848A3754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061409"/>
            <a:ext cx="5314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C905B5-AEB3-4079-8E2F-E0EDB1A5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A12A9-DA9A-4E8D-84D8-0EF67452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300287"/>
            <a:ext cx="531495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FC159-4283-4DCD-86CB-016811ED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8" y="2300287"/>
            <a:ext cx="53149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7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A7EF-EA50-4D3F-9AF6-1C57C3E2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CC05-03A2-4768-914D-75C28F5B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of K Means Clustering is to divide the dataset into K Clusters</a:t>
            </a:r>
          </a:p>
          <a:p>
            <a:r>
              <a:rPr lang="en-US" dirty="0"/>
              <a:t>Assigns each datapoint to its closest cluster centroid by calculating Euclidean distance</a:t>
            </a:r>
          </a:p>
          <a:p>
            <a:r>
              <a:rPr lang="en-US" dirty="0"/>
              <a:t>Cluster centroids are then updated to be the mean of each cluster</a:t>
            </a:r>
          </a:p>
          <a:p>
            <a:r>
              <a:rPr lang="en-US" dirty="0"/>
              <a:t>This is then repeated until the dataset converges and the final clusters are found</a:t>
            </a:r>
          </a:p>
        </p:txBody>
      </p:sp>
    </p:spTree>
    <p:extLst>
      <p:ext uri="{BB962C8B-B14F-4D97-AF65-F5344CB8AC3E}">
        <p14:creationId xmlns:p14="http://schemas.microsoft.com/office/powerpoint/2010/main" val="154462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9B89-0226-4605-B7C2-5B238E0B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89C5-EC6B-43E7-9229-C87D5299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means clustering was applied to each of the original plots in order to categorize the players</a:t>
            </a:r>
          </a:p>
          <a:p>
            <a:r>
              <a:rPr lang="en-US" dirty="0"/>
              <a:t>Players were split into 4 categories:</a:t>
            </a:r>
          </a:p>
          <a:p>
            <a:r>
              <a:rPr lang="en-US" dirty="0"/>
              <a:t>Below Average</a:t>
            </a:r>
          </a:p>
          <a:p>
            <a:r>
              <a:rPr lang="en-US" dirty="0"/>
              <a:t>Average/Replacement Level</a:t>
            </a:r>
          </a:p>
          <a:p>
            <a:r>
              <a:rPr lang="en-US" dirty="0"/>
              <a:t>Above Average</a:t>
            </a:r>
          </a:p>
          <a:p>
            <a:r>
              <a:rPr lang="en-US" dirty="0"/>
              <a:t>Elite</a:t>
            </a:r>
          </a:p>
        </p:txBody>
      </p:sp>
    </p:spTree>
    <p:extLst>
      <p:ext uri="{BB962C8B-B14F-4D97-AF65-F5344CB8AC3E}">
        <p14:creationId xmlns:p14="http://schemas.microsoft.com/office/powerpoint/2010/main" val="7837686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459</TotalTime>
  <Words>651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Trebuchet MS</vt:lpstr>
      <vt:lpstr>Berlin</vt:lpstr>
      <vt:lpstr>MLB Player Statistic Prediction</vt:lpstr>
      <vt:lpstr>Statistics</vt:lpstr>
      <vt:lpstr>Offense</vt:lpstr>
      <vt:lpstr>DataSet</vt:lpstr>
      <vt:lpstr>Data Preprocessing </vt:lpstr>
      <vt:lpstr>Data Preprocessing</vt:lpstr>
      <vt:lpstr>Data Preprocessing</vt:lpstr>
      <vt:lpstr>K Means Clustering</vt:lpstr>
      <vt:lpstr>Clustering DataSet</vt:lpstr>
      <vt:lpstr>K Means Clustering</vt:lpstr>
      <vt:lpstr>K Means Clustering</vt:lpstr>
      <vt:lpstr>Backpropagation</vt:lpstr>
      <vt:lpstr>Backpropagation</vt:lpstr>
      <vt:lpstr>Backpropagation Results</vt:lpstr>
      <vt:lpstr>Backpropagation Result</vt:lpstr>
      <vt:lpstr>PowerPoint Presentation</vt:lpstr>
      <vt:lpstr>Year to Year Stat Correlation</vt:lpstr>
      <vt:lpstr>K Nearest Neighbour</vt:lpstr>
      <vt:lpstr>K Nearest Neighbour</vt:lpstr>
      <vt:lpstr>Next Steps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MLB Player Statistic Prediction</dc:title>
  <dc:creator>Austin</dc:creator>
  <cp:lastModifiedBy>Austin</cp:lastModifiedBy>
  <cp:revision>17</cp:revision>
  <dcterms:created xsi:type="dcterms:W3CDTF">2019-04-05T05:32:43Z</dcterms:created>
  <dcterms:modified xsi:type="dcterms:W3CDTF">2019-04-05T13:57:59Z</dcterms:modified>
</cp:coreProperties>
</file>