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FA27F0-A508-45F4-AE3A-973B6F089D4E}">
          <p14:sldIdLst>
            <p14:sldId id="256"/>
            <p14:sldId id="258"/>
            <p14:sldId id="267"/>
            <p14:sldId id="268"/>
            <p14:sldId id="269"/>
            <p14:sldId id="270"/>
            <p14:sldId id="271"/>
            <p14:sldId id="272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233142" y="1249683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700" y="2518648"/>
            <a:ext cx="4959877" cy="181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4819" y="1530223"/>
            <a:ext cx="2430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Group 17 </a:t>
            </a:r>
          </a:p>
        </p:txBody>
      </p:sp>
    </p:spTree>
    <p:extLst>
      <p:ext uri="{BB962C8B-B14F-4D97-AF65-F5344CB8AC3E}">
        <p14:creationId xmlns:p14="http://schemas.microsoft.com/office/powerpoint/2010/main" val="350323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1115" y="3571685"/>
            <a:ext cx="4242114" cy="18775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latin typeface="+mj-lt"/>
                <a:ea typeface="+mj-ea"/>
                <a:cs typeface="+mj-cs"/>
              </a:rPr>
              <a:t>Application Demo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676997" y="1699616"/>
            <a:ext cx="4959877" cy="1877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/>
              <a:t>   My Virtual          	          Fridge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4361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Goals &amp;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purpose of MVF is to pro-actively manage consumers’ food waste while providing them with information to raise awareness.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are aiming to produce a functioning application that will allow consumers to search for recipes, with specific or left-over ingredients, and have a dashboard consumers can interact to manage their inventory.</a:t>
            </a:r>
          </a:p>
        </p:txBody>
      </p:sp>
    </p:spTree>
    <p:extLst>
      <p:ext uri="{BB962C8B-B14F-4D97-AF65-F5344CB8AC3E}">
        <p14:creationId xmlns:p14="http://schemas.microsoft.com/office/powerpoint/2010/main" val="22640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#2: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this week we are focusing mainly on adding the recipes and ingredients, both fresh and leftovers, to our database; Also, integrating that database with our application.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We’re also finishing up with our front-end of the application this week.</a:t>
            </a:r>
          </a:p>
        </p:txBody>
      </p:sp>
    </p:spTree>
    <p:extLst>
      <p:ext uri="{BB962C8B-B14F-4D97-AF65-F5344CB8AC3E}">
        <p14:creationId xmlns:p14="http://schemas.microsoft.com/office/powerpoint/2010/main" val="382541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Friday’s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The feedback we’ve received from the groups were insightful. Here are some that stood out to us:</a:t>
            </a:r>
          </a:p>
          <a:p>
            <a:endParaRPr lang="en-US" sz="2400" dirty="0"/>
          </a:p>
          <a:p>
            <a:r>
              <a:rPr lang="en-US" sz="2400" i="1" dirty="0"/>
              <a:t>What if you don’t have the icons for specific ingredients/leftovers?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Our group will have to create those icons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218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Your layout is inconsistent</a:t>
            </a:r>
          </a:p>
          <a:p>
            <a:pPr marL="0" indent="0">
              <a:buNone/>
            </a:pPr>
            <a:r>
              <a:rPr lang="en-US" sz="2400" dirty="0"/>
              <a:t>We’ll redesign our layout to fix this issue but our main focus will be mostly on the database this week.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/>
              <a:t>The banners make the application seem busy</a:t>
            </a:r>
          </a:p>
          <a:p>
            <a:pPr marL="0" indent="0">
              <a:buNone/>
            </a:pPr>
            <a:r>
              <a:rPr lang="en-US" sz="2400" dirty="0"/>
              <a:t>The solution to this is that we’ll grey out the banners. Once the user hovers over the image it will display it’s original color.</a:t>
            </a:r>
          </a:p>
        </p:txBody>
      </p:sp>
    </p:spTree>
    <p:extLst>
      <p:ext uri="{BB962C8B-B14F-4D97-AF65-F5344CB8AC3E}">
        <p14:creationId xmlns:p14="http://schemas.microsoft.com/office/powerpoint/2010/main" val="112841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#2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/>
              <a:t>For this week’s task for our group as follows:</a:t>
            </a:r>
          </a:p>
          <a:p>
            <a:r>
              <a:rPr lang="en-US" sz="2400" dirty="0"/>
              <a:t>Implementing the login/signup database with the application</a:t>
            </a:r>
          </a:p>
          <a:p>
            <a:r>
              <a:rPr lang="en-US" sz="2400" dirty="0"/>
              <a:t>Storing fresh/leftover ingredients to our SQL database</a:t>
            </a:r>
          </a:p>
          <a:p>
            <a:r>
              <a:rPr lang="en-US" sz="2400" dirty="0"/>
              <a:t>Implementing that ingredients database to our application</a:t>
            </a:r>
          </a:p>
          <a:p>
            <a:r>
              <a:rPr lang="en-US" sz="2400" dirty="0"/>
              <a:t>Creating the icons for our application</a:t>
            </a:r>
          </a:p>
          <a:p>
            <a:r>
              <a:rPr lang="en-US" sz="2400" dirty="0"/>
              <a:t>Finishing up the front-end</a:t>
            </a:r>
          </a:p>
          <a:p>
            <a:r>
              <a:rPr lang="en-US" sz="2400" dirty="0"/>
              <a:t>Testing the functionality of our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#2 Task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907" y="2683225"/>
            <a:ext cx="3568095" cy="259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Ryan:</a:t>
            </a:r>
          </a:p>
          <a:p>
            <a:r>
              <a:rPr lang="en-US" sz="2400" dirty="0"/>
              <a:t>Filling out the database</a:t>
            </a:r>
          </a:p>
          <a:p>
            <a:r>
              <a:rPr lang="en-US" sz="2400" dirty="0"/>
              <a:t>Implementing the database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9734" y="1763487"/>
            <a:ext cx="3568095" cy="443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/>
              <a:t>Devan:</a:t>
            </a:r>
          </a:p>
          <a:p>
            <a:r>
              <a:rPr lang="en-US" sz="2400" dirty="0"/>
              <a:t>Finishing up front-end</a:t>
            </a:r>
          </a:p>
          <a:p>
            <a:r>
              <a:rPr lang="en-US" sz="2400" dirty="0"/>
              <a:t>Creating </a:t>
            </a:r>
            <a:r>
              <a:rPr lang="en-US" sz="2400" dirty="0" err="1"/>
              <a:t>javascript</a:t>
            </a:r>
            <a:r>
              <a:rPr lang="en-US" sz="2400" dirty="0"/>
              <a:t> form validation</a:t>
            </a:r>
          </a:p>
          <a:p>
            <a:pPr marL="0" indent="0">
              <a:buFont typeface="Wingdings 3" charset="2"/>
              <a:buNone/>
            </a:pPr>
            <a:endParaRPr lang="en-US" sz="2400" dirty="0"/>
          </a:p>
          <a:p>
            <a:pPr marL="0" indent="0">
              <a:buFont typeface="Wingdings 3" charset="2"/>
              <a:buNone/>
            </a:pPr>
            <a:r>
              <a:rPr lang="en-US" sz="2400" dirty="0"/>
              <a:t>Greg:</a:t>
            </a:r>
          </a:p>
          <a:p>
            <a:r>
              <a:rPr lang="en-US" sz="2400" dirty="0"/>
              <a:t>Creating icons</a:t>
            </a:r>
          </a:p>
          <a:p>
            <a:r>
              <a:rPr lang="en-US" sz="2400" dirty="0"/>
              <a:t>Finishing up front-end</a:t>
            </a:r>
          </a:p>
        </p:txBody>
      </p:sp>
    </p:spTree>
    <p:extLst>
      <p:ext uri="{BB962C8B-B14F-4D97-AF65-F5344CB8AC3E}">
        <p14:creationId xmlns:p14="http://schemas.microsoft.com/office/powerpoint/2010/main" val="393048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Maz</a:t>
            </a:r>
            <a:r>
              <a:rPr lang="en-US" sz="2400" dirty="0"/>
              <a:t>:</a:t>
            </a:r>
          </a:p>
          <a:p>
            <a:r>
              <a:rPr lang="en-US" sz="2400" dirty="0"/>
              <a:t>Filling out the database</a:t>
            </a:r>
          </a:p>
          <a:p>
            <a:r>
              <a:rPr lang="en-US" sz="2400" dirty="0"/>
              <a:t>Testing the application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Austin:</a:t>
            </a:r>
          </a:p>
          <a:p>
            <a:r>
              <a:rPr lang="en-US" sz="2400" dirty="0"/>
              <a:t>Implementing the database</a:t>
            </a:r>
          </a:p>
          <a:p>
            <a:r>
              <a:rPr lang="en-US" sz="2400" dirty="0"/>
              <a:t>Testing the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2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#2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06735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Whatever the weekly challenge is goes here…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6" y="1286284"/>
            <a:ext cx="5355145" cy="45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9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344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   My Virtual                     Fridge</vt:lpstr>
      <vt:lpstr>Project Goals &amp; Objectives: </vt:lpstr>
      <vt:lpstr>Sprint #2: Database</vt:lpstr>
      <vt:lpstr>Feedback from Friday’s presentation</vt:lpstr>
      <vt:lpstr>Continuation…</vt:lpstr>
      <vt:lpstr>Sprint #2 Tasks</vt:lpstr>
      <vt:lpstr>Sprint #2 Task assignment</vt:lpstr>
      <vt:lpstr>Continuation…</vt:lpstr>
      <vt:lpstr>Week #2 Challenge</vt:lpstr>
      <vt:lpstr>Application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Virtual Fridge</dc:title>
  <dc:creator>Ryan</dc:creator>
  <cp:lastModifiedBy>Ryan</cp:lastModifiedBy>
  <cp:revision>36</cp:revision>
  <dcterms:created xsi:type="dcterms:W3CDTF">2017-05-01T15:21:56Z</dcterms:created>
  <dcterms:modified xsi:type="dcterms:W3CDTF">2017-05-12T23:37:28Z</dcterms:modified>
</cp:coreProperties>
</file>