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8" r:id="rId4"/>
    <p:sldId id="277" r:id="rId5"/>
    <p:sldId id="271" r:id="rId6"/>
    <p:sldId id="273" r:id="rId7"/>
    <p:sldId id="276" r:id="rId8"/>
    <p:sldId id="275" r:id="rId9"/>
    <p:sldId id="274" r:id="rId10"/>
    <p:sldId id="267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233142" y="1249683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3700" y="2518648"/>
            <a:ext cx="4959877" cy="1812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4819" y="1530223"/>
            <a:ext cx="2430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Group 17 </a:t>
            </a:r>
          </a:p>
        </p:txBody>
      </p:sp>
    </p:spTree>
    <p:extLst>
      <p:ext uri="{BB962C8B-B14F-4D97-AF65-F5344CB8AC3E}">
        <p14:creationId xmlns:p14="http://schemas.microsoft.com/office/powerpoint/2010/main" val="350323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Friday’s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0904"/>
            <a:ext cx="3289185" cy="30147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The most common feedback we’ve received from the groups is that our font and checkbox, for the layout, is small and we researched a solution.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029" y="1519881"/>
            <a:ext cx="43910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8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Problem Rectified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758" y="2710221"/>
            <a:ext cx="3633409" cy="21283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We have implemented large clickable icons that users can click and add to their ingredient list.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77" y="1667434"/>
            <a:ext cx="4055018" cy="310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32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Affiliated Applications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39084"/>
              </p:ext>
            </p:extLst>
          </p:nvPr>
        </p:nvGraphicFramePr>
        <p:xfrm>
          <a:off x="677863" y="1611086"/>
          <a:ext cx="8596311" cy="479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737">
                  <a:extLst>
                    <a:ext uri="{9D8B030D-6E8A-4147-A177-3AD203B41FA5}">
                      <a16:colId xmlns:a16="http://schemas.microsoft.com/office/drawing/2014/main" val="2984687595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299333604"/>
                    </a:ext>
                  </a:extLst>
                </a:gridCol>
                <a:gridCol w="5224688">
                  <a:extLst>
                    <a:ext uri="{9D8B030D-6E8A-4147-A177-3AD203B41FA5}">
                      <a16:colId xmlns:a16="http://schemas.microsoft.com/office/drawing/2014/main" val="279191358"/>
                    </a:ext>
                  </a:extLst>
                </a:gridCol>
              </a:tblGrid>
              <a:tr h="776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6555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App to track food usage/wastage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123363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Pocket Pantry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meal planner &amp; grocery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19476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WhatsInMyFridge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website that keeps track of when your food expires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20007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 err="1"/>
                        <a:t>EcoList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Grocery list and meal planner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74939"/>
                  </a:ext>
                </a:extLst>
              </a:tr>
              <a:tr h="776515">
                <a:tc>
                  <a:txBody>
                    <a:bodyPr/>
                    <a:lstStyle/>
                    <a:p>
                      <a:r>
                        <a:rPr lang="en-US" dirty="0"/>
                        <a:t>Meal.io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to help families manage the food in their 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8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7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32" name="Group 3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>
          <a:xfrm>
            <a:off x="5166473" y="1140570"/>
            <a:ext cx="4350166" cy="435016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7952" y="1244473"/>
            <a:ext cx="4959877" cy="28755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My Virtual          	          Fridge</a:t>
            </a:r>
          </a:p>
        </p:txBody>
      </p:sp>
    </p:spTree>
    <p:extLst>
      <p:ext uri="{BB962C8B-B14F-4D97-AF65-F5344CB8AC3E}">
        <p14:creationId xmlns:p14="http://schemas.microsoft.com/office/powerpoint/2010/main" val="134361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Goals &amp;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purpose of MVF is to pro-actively manage consumers’ food waste while providing them with information to raise awareness.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are aiming to produce a functioning application that will allow consumers to search for recipes, with specific or left-over ingredients, and have a dashboard consumers can interact to manage their inventory.</a:t>
            </a:r>
          </a:p>
        </p:txBody>
      </p:sp>
    </p:spTree>
    <p:extLst>
      <p:ext uri="{BB962C8B-B14F-4D97-AF65-F5344CB8AC3E}">
        <p14:creationId xmlns:p14="http://schemas.microsoft.com/office/powerpoint/2010/main" val="22640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first week, we as a group were researching ideas for the application.</a:t>
            </a:r>
          </a:p>
          <a:p>
            <a:r>
              <a:rPr lang="en-US" sz="2400" dirty="0"/>
              <a:t>The second week we mainly focused on coming up with a UI that would best suit the application; Also, we’ve done research on what languages/databases would work best for our needs.</a:t>
            </a:r>
          </a:p>
          <a:p>
            <a:r>
              <a:rPr lang="en-US" sz="2400" dirty="0"/>
              <a:t>The third week is focusing on building the skeleton of our application and getting started on our database.</a:t>
            </a:r>
          </a:p>
        </p:txBody>
      </p:sp>
    </p:spTree>
    <p:extLst>
      <p:ext uri="{BB962C8B-B14F-4D97-AF65-F5344CB8AC3E}">
        <p14:creationId xmlns:p14="http://schemas.microsoft.com/office/powerpoint/2010/main" val="167696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HTML/Bootstrap</a:t>
            </a:r>
          </a:p>
          <a:p>
            <a:r>
              <a:rPr lang="en-CA" sz="2800" dirty="0" err="1"/>
              <a:t>JQuery</a:t>
            </a:r>
            <a:endParaRPr lang="en-CA" sz="2800" dirty="0"/>
          </a:p>
          <a:p>
            <a:r>
              <a:rPr lang="en-CA" sz="2800" dirty="0"/>
              <a:t>JavaScript</a:t>
            </a:r>
          </a:p>
          <a:p>
            <a:r>
              <a:rPr lang="en-CA" sz="2800" dirty="0"/>
              <a:t>PHP</a:t>
            </a:r>
          </a:p>
          <a:p>
            <a:r>
              <a:rPr lang="en-CA" sz="2800" dirty="0"/>
              <a:t>CSS</a:t>
            </a:r>
          </a:p>
          <a:p>
            <a:r>
              <a:rPr lang="en-CA" sz="2800" dirty="0"/>
              <a:t>Firebase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677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Sprint #1: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We aim to launch our website with the basic functionalities integrated:</a:t>
            </a:r>
          </a:p>
          <a:p>
            <a:endParaRPr lang="en-CA" sz="2400" dirty="0"/>
          </a:p>
          <a:p>
            <a:pPr marL="457200" lvl="1" indent="0">
              <a:buNone/>
            </a:pPr>
            <a:r>
              <a:rPr lang="en-CA" sz="2200" dirty="0"/>
              <a:t>	- Friendly UI Interface</a:t>
            </a:r>
          </a:p>
          <a:p>
            <a:pPr marL="457200" lvl="1" indent="0">
              <a:buNone/>
            </a:pPr>
            <a:r>
              <a:rPr lang="en-CA" sz="2200" dirty="0"/>
              <a:t>	- Registration and Login Page</a:t>
            </a:r>
          </a:p>
          <a:p>
            <a:pPr marL="457200" lvl="1" indent="0">
              <a:buNone/>
            </a:pPr>
            <a:r>
              <a:rPr lang="en-CA" sz="2200" dirty="0"/>
              <a:t>	- Compiled list of Ingredients and Recipes</a:t>
            </a:r>
          </a:p>
        </p:txBody>
      </p:sp>
    </p:spTree>
    <p:extLst>
      <p:ext uri="{BB962C8B-B14F-4D97-AF65-F5344CB8AC3E}">
        <p14:creationId xmlns:p14="http://schemas.microsoft.com/office/powerpoint/2010/main" val="334960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Sprint #1: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Friendly UI Interface</a:t>
            </a:r>
          </a:p>
          <a:p>
            <a:pPr marL="0" indent="0">
              <a:buNone/>
            </a:pPr>
            <a:r>
              <a:rPr lang="en-CA" sz="2200" dirty="0"/>
              <a:t>	</a:t>
            </a:r>
          </a:p>
          <a:p>
            <a:pPr marL="0" indent="0">
              <a:buNone/>
            </a:pPr>
            <a:r>
              <a:rPr lang="en-CA" sz="2200" dirty="0"/>
              <a:t>	Our goal is to have a visually appealing website where users can seamlessly navigate the content and interact with their dashboard with minimum amount of effort.</a:t>
            </a:r>
          </a:p>
          <a:p>
            <a:pPr marL="0" indent="0">
              <a:buNone/>
            </a:pPr>
            <a:endParaRPr lang="en-CA" sz="2200" dirty="0"/>
          </a:p>
          <a:p>
            <a:pPr marL="457200" indent="-457200">
              <a:buAutoNum type="arabicPeriod"/>
            </a:pPr>
            <a:r>
              <a:rPr lang="en-CA" sz="2200" dirty="0"/>
              <a:t>Viewer Friendly and easy to navigate layout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CA" sz="2200" dirty="0"/>
              <a:t>Clickable Ingredients to add to fridge / add to recipe search list.</a:t>
            </a:r>
          </a:p>
          <a:p>
            <a:pPr marL="457200" indent="-457200">
              <a:buAutoNum type="arabicPeriod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1016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Sprint #1: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82" y="1489929"/>
            <a:ext cx="4778876" cy="249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35" y="1489929"/>
            <a:ext cx="2573618" cy="444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3855" y="4141694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Clickable Ingredients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1760" y="609062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21709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Sprint #1: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82" y="1667529"/>
            <a:ext cx="8596668" cy="3880773"/>
          </a:xfrm>
        </p:spPr>
        <p:txBody>
          <a:bodyPr/>
          <a:lstStyle/>
          <a:p>
            <a:r>
              <a:rPr lang="en-CA" sz="2400" dirty="0"/>
              <a:t>Registration and Login Page</a:t>
            </a:r>
          </a:p>
          <a:p>
            <a:pPr marL="0" indent="0">
              <a:buNone/>
            </a:pPr>
            <a:endParaRPr lang="en-CA" sz="2200" dirty="0"/>
          </a:p>
          <a:p>
            <a:pPr marL="0" indent="0">
              <a:buNone/>
            </a:pPr>
            <a:r>
              <a:rPr lang="en-CA" sz="2200" dirty="0"/>
              <a:t>	- A working registration page</a:t>
            </a:r>
          </a:p>
          <a:p>
            <a:pPr marL="0" indent="0">
              <a:buNone/>
            </a:pPr>
            <a:r>
              <a:rPr lang="en-CA" sz="2200" dirty="0"/>
              <a:t>	- Ability to Sign in</a:t>
            </a:r>
          </a:p>
          <a:p>
            <a:pPr marL="0" indent="0">
              <a:buNone/>
            </a:pPr>
            <a:r>
              <a:rPr lang="en-CA" sz="2200" dirty="0"/>
              <a:t>	- Basic Dashboard for each user</a:t>
            </a:r>
            <a:endParaRPr lang="en-CA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17" y="1783975"/>
            <a:ext cx="3493271" cy="439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08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Sprint #1: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Compiled list of Ingredients and Recipes</a:t>
            </a:r>
          </a:p>
          <a:p>
            <a:endParaRPr lang="en-CA" sz="2400" dirty="0"/>
          </a:p>
          <a:p>
            <a:pPr marL="457200" lvl="1" indent="0">
              <a:buNone/>
            </a:pPr>
            <a:r>
              <a:rPr lang="en-CA" sz="2200" dirty="0"/>
              <a:t>	- A list of 40 most used ingredients into our database</a:t>
            </a:r>
          </a:p>
          <a:p>
            <a:pPr marL="457200" lvl="1" indent="0">
              <a:buNone/>
            </a:pPr>
            <a:r>
              <a:rPr lang="en-CA" sz="2200" dirty="0"/>
              <a:t>	- A list of 20 Recipes using the 40 ingredients</a:t>
            </a:r>
          </a:p>
          <a:p>
            <a:pPr marL="457200" lvl="1" indent="0">
              <a:buNone/>
            </a:pPr>
            <a:r>
              <a:rPr lang="en-CA" sz="2200" dirty="0"/>
              <a:t>    	- Ability to search for Recipes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83" y="4476190"/>
            <a:ext cx="36576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6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306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   My Virtual                     Fridge</vt:lpstr>
      <vt:lpstr>Project Goals &amp; Objectives: </vt:lpstr>
      <vt:lpstr>Tasks</vt:lpstr>
      <vt:lpstr>Technologies</vt:lpstr>
      <vt:lpstr>Sprint #1:</vt:lpstr>
      <vt:lpstr>Sprint #1:</vt:lpstr>
      <vt:lpstr>Sprint #1:</vt:lpstr>
      <vt:lpstr>Sprint #1:</vt:lpstr>
      <vt:lpstr>Sprint #1:</vt:lpstr>
      <vt:lpstr>Friday’s Feedback</vt:lpstr>
      <vt:lpstr>Problem Rectified</vt:lpstr>
      <vt:lpstr>Affiliated Applications</vt:lpstr>
      <vt:lpstr>   My Virtual                     Fridge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Virtual Fridge</dc:title>
  <dc:creator>Ryan</dc:creator>
  <cp:lastModifiedBy>Greg Torney</cp:lastModifiedBy>
  <cp:revision>26</cp:revision>
  <dcterms:created xsi:type="dcterms:W3CDTF">2017-05-01T15:21:56Z</dcterms:created>
  <dcterms:modified xsi:type="dcterms:W3CDTF">2017-05-08T16:49:24Z</dcterms:modified>
</cp:coreProperties>
</file>