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64" r:id="rId5"/>
    <p:sldId id="271" r:id="rId6"/>
    <p:sldId id="273" r:id="rId7"/>
    <p:sldId id="276" r:id="rId8"/>
    <p:sldId id="275" r:id="rId9"/>
    <p:sldId id="274" r:id="rId10"/>
    <p:sldId id="267" r:id="rId11"/>
    <p:sldId id="269" r:id="rId12"/>
    <p:sldId id="270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5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Friday’s Presentation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0904"/>
            <a:ext cx="3289185" cy="3014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 most common feedback we’ve received from the groups is that our font and checkbox, for the layout, is small </a:t>
            </a:r>
            <a:r>
              <a:rPr lang="en-US" sz="2400" dirty="0" smtClean="0"/>
              <a:t>and we researched a solution.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29" y="1519881"/>
            <a:ext cx="4391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Problem Rectified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758" y="2710221"/>
            <a:ext cx="3633409" cy="2128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We have </a:t>
            </a:r>
            <a:r>
              <a:rPr lang="en-US" sz="2400" dirty="0" smtClean="0"/>
              <a:t>implemented large clickable icons that users can click and add to their ingredient list.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77" y="1667434"/>
            <a:ext cx="4055018" cy="310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Affiliated Applications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9084"/>
              </p:ext>
            </p:extLst>
          </p:nvPr>
        </p:nvGraphicFramePr>
        <p:xfrm>
          <a:off x="677863" y="1611086"/>
          <a:ext cx="8596311" cy="47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37">
                  <a:extLst>
                    <a:ext uri="{9D8B030D-6E8A-4147-A177-3AD203B41FA5}">
                      <a16:colId xmlns:a16="http://schemas.microsoft.com/office/drawing/2014/main" xmlns="" val="2984687595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xmlns="" val="299333604"/>
                    </a:ext>
                  </a:extLst>
                </a:gridCol>
                <a:gridCol w="5224688">
                  <a:extLst>
                    <a:ext uri="{9D8B030D-6E8A-4147-A177-3AD203B41FA5}">
                      <a16:colId xmlns:a16="http://schemas.microsoft.com/office/drawing/2014/main" xmlns="" val="279191358"/>
                    </a:ext>
                  </a:extLst>
                </a:gridCol>
              </a:tblGrid>
              <a:tr h="776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226555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 to track food usage/wastage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123363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Pocket Pantry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meal planner &amp; grocery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419476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WhatsInMyFridge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website that keeps track of when your food expires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0320007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EcoList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list and meal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397493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Meal.io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to help families manage the food in their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97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 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We </a:t>
            </a:r>
            <a:r>
              <a:rPr lang="en-US" sz="3200" dirty="0" smtClean="0"/>
              <a:t>are continuously working on implementing feedbacks while maintaining our focus on bringing an application that users will actively seek out on a regular basis.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We hope to establish a connection with the consumers and help them pro-actively eliminate food waste everyday.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34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first week, we as a group were researching ideas for the application.</a:t>
            </a:r>
          </a:p>
          <a:p>
            <a:r>
              <a:rPr lang="en-US" sz="2400" dirty="0"/>
              <a:t>The second week we mainly focused on coming up with a UI that would best suit the application; Also, we’ve done research on what languages/databases would work best for our needs.</a:t>
            </a:r>
          </a:p>
          <a:p>
            <a:r>
              <a:rPr lang="en-US" sz="2400" dirty="0"/>
              <a:t>The third week is focusing on building the skeleton of our application and getting started on our database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9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Deliverables: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Sprint #1: An interactive application with a friendly user UI and a functioning dashboard</a:t>
            </a:r>
            <a:endParaRPr lang="en-CA" b="1" dirty="0"/>
          </a:p>
          <a:p>
            <a:endParaRPr lang="en-CA" dirty="0"/>
          </a:p>
          <a:p>
            <a:r>
              <a:rPr lang="en-CA" sz="2400" dirty="0"/>
              <a:t>Sprint #2: A completed responsive database implemented into the application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2400" dirty="0"/>
              <a:t>Sprint #3: Notification and achievement functions with overall cohesiveness check</a:t>
            </a:r>
          </a:p>
        </p:txBody>
      </p:sp>
    </p:spTree>
    <p:extLst>
      <p:ext uri="{BB962C8B-B14F-4D97-AF65-F5344CB8AC3E}">
        <p14:creationId xmlns:p14="http://schemas.microsoft.com/office/powerpoint/2010/main" val="5082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We aim to launch our website with the basic functionalities integrated:</a:t>
            </a:r>
          </a:p>
          <a:p>
            <a:endParaRPr lang="en-CA" sz="2400" dirty="0" smtClean="0"/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Friendly UI Interface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Registration and Login Page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Compiled list of Ingredients and Recipes</a:t>
            </a:r>
          </a:p>
        </p:txBody>
      </p:sp>
    </p:spTree>
    <p:extLst>
      <p:ext uri="{BB962C8B-B14F-4D97-AF65-F5344CB8AC3E}">
        <p14:creationId xmlns:p14="http://schemas.microsoft.com/office/powerpoint/2010/main" val="33496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Friendly UI Interface</a:t>
            </a:r>
          </a:p>
          <a:p>
            <a:pPr marL="0" indent="0">
              <a:buNone/>
            </a:pPr>
            <a:r>
              <a:rPr lang="en-CA" sz="2200" dirty="0" smtClean="0"/>
              <a:t>	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Our goal is to have a visually appealing website where users can seamlessly navigate the content and interact with their dashboard with minimum amount of effort.</a:t>
            </a:r>
          </a:p>
          <a:p>
            <a:pPr marL="0" indent="0">
              <a:buNone/>
            </a:pPr>
            <a:endParaRPr lang="en-CA" sz="2200" dirty="0"/>
          </a:p>
          <a:p>
            <a:pPr marL="457200" indent="-457200">
              <a:buAutoNum type="arabicPeriod"/>
            </a:pPr>
            <a:r>
              <a:rPr lang="en-CA" sz="2200" dirty="0" smtClean="0"/>
              <a:t>Viewer Friendly and easy to navigate layout</a:t>
            </a:r>
            <a:endParaRPr lang="en-CA" sz="2200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en-CA" sz="2200" dirty="0" smtClean="0"/>
              <a:t>Clickable </a:t>
            </a:r>
            <a:r>
              <a:rPr lang="en-CA" sz="2200" dirty="0"/>
              <a:t>Ingredients to add to fridge / add to recipe search list.</a:t>
            </a:r>
          </a:p>
          <a:p>
            <a:pPr marL="457200" indent="-457200">
              <a:buAutoNum type="arabicPeriod"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1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 smtClean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82" y="1489929"/>
            <a:ext cx="4778876" cy="249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5" y="1489929"/>
            <a:ext cx="2573618" cy="444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3855" y="414169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Clickable Ingredients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841760" y="60906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Layout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709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82" y="1667529"/>
            <a:ext cx="8596668" cy="3880773"/>
          </a:xfrm>
        </p:spPr>
        <p:txBody>
          <a:bodyPr/>
          <a:lstStyle/>
          <a:p>
            <a:r>
              <a:rPr lang="en-CA" sz="2400" dirty="0" smtClean="0"/>
              <a:t>Registration and Login Page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	- A working registration page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Ability to Sign in</a:t>
            </a:r>
          </a:p>
          <a:p>
            <a:pPr marL="0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Basic Dashboard for each user</a:t>
            </a:r>
            <a:endParaRPr lang="en-CA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17" y="1783975"/>
            <a:ext cx="3493271" cy="439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Sprint #1: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Compiled list of Ingredients and Recipes</a:t>
            </a:r>
          </a:p>
          <a:p>
            <a:endParaRPr lang="en-CA" sz="2400" dirty="0" smtClean="0"/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 list of 40 most used ingredients into our database</a:t>
            </a:r>
          </a:p>
          <a:p>
            <a:pPr marL="457200" lvl="1" indent="0">
              <a:buNone/>
            </a:pPr>
            <a:r>
              <a:rPr lang="en-CA" sz="2200" dirty="0"/>
              <a:t>	</a:t>
            </a:r>
            <a:r>
              <a:rPr lang="en-CA" sz="2200" dirty="0" smtClean="0"/>
              <a:t>- A list of 20 Recipes using the 40 ingredients</a:t>
            </a:r>
          </a:p>
          <a:p>
            <a:pPr marL="457200" lvl="1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 	- Ability to search for Recipes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4476190"/>
            <a:ext cx="3657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384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   My Virtual                     Fridge</vt:lpstr>
      <vt:lpstr>Project Goals &amp; Objectives: </vt:lpstr>
      <vt:lpstr>Tasks</vt:lpstr>
      <vt:lpstr>Deliverables:</vt:lpstr>
      <vt:lpstr>Sprint #1:</vt:lpstr>
      <vt:lpstr>Sprint #1:</vt:lpstr>
      <vt:lpstr>Sprint #1:</vt:lpstr>
      <vt:lpstr>Sprint #1:</vt:lpstr>
      <vt:lpstr>Sprint #1:</vt:lpstr>
      <vt:lpstr>Friday’s Presentation Feedback</vt:lpstr>
      <vt:lpstr>Problem Rectified</vt:lpstr>
      <vt:lpstr>Affiliated Applications</vt:lpstr>
      <vt:lpstr>In Conclusion:</vt:lpstr>
      <vt:lpstr>   My Virtual                     Fridge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Austin</cp:lastModifiedBy>
  <cp:revision>23</cp:revision>
  <dcterms:created xsi:type="dcterms:W3CDTF">2017-05-01T15:21:56Z</dcterms:created>
  <dcterms:modified xsi:type="dcterms:W3CDTF">2017-05-08T14:05:27Z</dcterms:modified>
</cp:coreProperties>
</file>