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FA27F0-A508-45F4-AE3A-973B6F089D4E}">
          <p14:sldIdLst>
            <p14:sldId id="256"/>
            <p14:sldId id="258"/>
            <p14:sldId id="271"/>
            <p14:sldId id="272"/>
            <p14:sldId id="273"/>
            <p14:sldId id="274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UI Design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This week’s sprint challenge is focusing on just the UI design of the application.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core functionality of our application is deeply rooted to our database and we’ve set that as our sprint #2.</a:t>
            </a:r>
          </a:p>
        </p:txBody>
      </p:sp>
    </p:spTree>
    <p:extLst>
      <p:ext uri="{BB962C8B-B14F-4D97-AF65-F5344CB8AC3E}">
        <p14:creationId xmlns:p14="http://schemas.microsoft.com/office/powerpoint/2010/main" val="335841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What Went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worked on the UI in a timely manner</a:t>
            </a:r>
          </a:p>
          <a:p>
            <a:r>
              <a:rPr lang="en-US" sz="2800" dirty="0"/>
              <a:t>No conflict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5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What Didn’t Plan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lack of communication outside of labs/lectures</a:t>
            </a:r>
          </a:p>
          <a:p>
            <a:r>
              <a:rPr lang="en-US" sz="2800" dirty="0"/>
              <a:t>The indecisiveness on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7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More input on the project</a:t>
            </a:r>
          </a:p>
          <a:p>
            <a:r>
              <a:rPr lang="en-US" sz="2800" dirty="0"/>
              <a:t>Communicate more outside of labs/lecture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3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Affiliated Applications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39084"/>
              </p:ext>
            </p:extLst>
          </p:nvPr>
        </p:nvGraphicFramePr>
        <p:xfrm>
          <a:off x="677863" y="1611086"/>
          <a:ext cx="8596311" cy="479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737">
                  <a:extLst>
                    <a:ext uri="{9D8B030D-6E8A-4147-A177-3AD203B41FA5}">
                      <a16:colId xmlns:a16="http://schemas.microsoft.com/office/drawing/2014/main" val="2984687595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99333604"/>
                    </a:ext>
                  </a:extLst>
                </a:gridCol>
                <a:gridCol w="5224688">
                  <a:extLst>
                    <a:ext uri="{9D8B030D-6E8A-4147-A177-3AD203B41FA5}">
                      <a16:colId xmlns:a16="http://schemas.microsoft.com/office/drawing/2014/main" val="279191358"/>
                    </a:ext>
                  </a:extLst>
                </a:gridCol>
              </a:tblGrid>
              <a:tr h="776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6555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 to track food usage/wastage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23363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Pocket Pantry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meal planner &amp; grocery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19476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WhatsInMyFridge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website that keeps track of when your food expires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20007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EcoList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Grocery list and meal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7493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Meal.io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to help families manage the food in their 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952" y="1244473"/>
            <a:ext cx="4959877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228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 My Virtual                     Fridge</vt:lpstr>
      <vt:lpstr>Project Goals &amp; Objectives: </vt:lpstr>
      <vt:lpstr>Sprint #1 UI Design of the Application</vt:lpstr>
      <vt:lpstr>Sprint #1 What Went Well</vt:lpstr>
      <vt:lpstr>Sprint #1 What Didn’t Plan Out</vt:lpstr>
      <vt:lpstr>Sprint #1 Improvements</vt:lpstr>
      <vt:lpstr>Affiliated Applications</vt:lpstr>
      <vt:lpstr>   My Virtual                     Fridge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Ryan</cp:lastModifiedBy>
  <cp:revision>30</cp:revision>
  <dcterms:created xsi:type="dcterms:W3CDTF">2017-05-01T15:21:56Z</dcterms:created>
  <dcterms:modified xsi:type="dcterms:W3CDTF">2017-05-11T16:33:20Z</dcterms:modified>
</cp:coreProperties>
</file>