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9" r:id="rId7"/>
    <p:sldId id="27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first week, we as a group were researching ideas for the application.</a:t>
            </a:r>
          </a:p>
          <a:p>
            <a:r>
              <a:rPr lang="en-US" sz="2400" dirty="0"/>
              <a:t>The second week we mainly focused on coming up with a UI that would best suit the application; Also, we’ve done research on what languages/databases would work best for our needs.</a:t>
            </a:r>
          </a:p>
          <a:p>
            <a:r>
              <a:rPr lang="en-US" sz="2400" dirty="0"/>
              <a:t>The third week is focusing on building the skeleton of our application and getting started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16769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Deliverables: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Sprint #1: An interactive application with a friendly user UI and a functioning dashboard</a:t>
            </a:r>
            <a:endParaRPr lang="en-CA" dirty="0"/>
          </a:p>
          <a:p>
            <a:endParaRPr lang="en-CA" dirty="0"/>
          </a:p>
          <a:p>
            <a:r>
              <a:rPr lang="en-CA" sz="2400" dirty="0"/>
              <a:t>Sprint #2: A completed responsive database implemented into the application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2400" dirty="0"/>
              <a:t>Sprint #3: Notification and achievement functions with overall cohesiveness check</a:t>
            </a:r>
          </a:p>
        </p:txBody>
      </p:sp>
    </p:spTree>
    <p:extLst>
      <p:ext uri="{BB962C8B-B14F-4D97-AF65-F5344CB8AC3E}">
        <p14:creationId xmlns:p14="http://schemas.microsoft.com/office/powerpoint/2010/main" val="5082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Friday’s Presentation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0904"/>
            <a:ext cx="3289185" cy="3014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 most common feedback we’ve received from the groups is that our font and checkbox, for the layout, is small and we’re aiming to fix that this week.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29" y="1519881"/>
            <a:ext cx="4391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Possible solution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758" y="2710221"/>
            <a:ext cx="3633409" cy="2128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one idea we have right now is having icons that would add to the ingredients list instead of the checkbox.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97" y="1507462"/>
            <a:ext cx="2771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Affiliated Applications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9084"/>
              </p:ext>
            </p:extLst>
          </p:nvPr>
        </p:nvGraphicFramePr>
        <p:xfrm>
          <a:off x="677863" y="1611086"/>
          <a:ext cx="8596311" cy="47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37">
                  <a:extLst>
                    <a:ext uri="{9D8B030D-6E8A-4147-A177-3AD203B41FA5}">
                      <a16:colId xmlns:a16="http://schemas.microsoft.com/office/drawing/2014/main" val="2984687595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99333604"/>
                    </a:ext>
                  </a:extLst>
                </a:gridCol>
                <a:gridCol w="5224688">
                  <a:extLst>
                    <a:ext uri="{9D8B030D-6E8A-4147-A177-3AD203B41FA5}">
                      <a16:colId xmlns:a16="http://schemas.microsoft.com/office/drawing/2014/main" val="279191358"/>
                    </a:ext>
                  </a:extLst>
                </a:gridCol>
              </a:tblGrid>
              <a:tr h="776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6555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 to track food usage/wastage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23363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Pocket Pantry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meal planner &amp; grocery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19476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WhatsInMyFridge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website that keeps track of when your food expires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20007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EcoList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list and meal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7493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Meal.io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to help families manage the food in their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We aim to seek out consumers during an active mindset to fulfill their wants while directly, and indirectly increasing their level of food waste awareness.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34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336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Tasks</vt:lpstr>
      <vt:lpstr>Deliverables:</vt:lpstr>
      <vt:lpstr>Friday’s Presentation Feedback</vt:lpstr>
      <vt:lpstr>Possible solution to the problem</vt:lpstr>
      <vt:lpstr>Affiliated Applications</vt:lpstr>
      <vt:lpstr>In Conclusion:</vt:lpstr>
      <vt:lpstr>   My Virtual                     Fridge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19</cp:revision>
  <dcterms:created xsi:type="dcterms:W3CDTF">2017-05-01T15:21:56Z</dcterms:created>
  <dcterms:modified xsi:type="dcterms:W3CDTF">2017-05-08T04:10:24Z</dcterms:modified>
</cp:coreProperties>
</file>