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67"/>
            <p14:sldId id="268"/>
            <p14:sldId id="269"/>
            <p14:sldId id="270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#2: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this sprint we focused on the following:</a:t>
            </a:r>
          </a:p>
          <a:p>
            <a:r>
              <a:rPr lang="en-US" sz="3200" dirty="0"/>
              <a:t>Functional database</a:t>
            </a:r>
          </a:p>
          <a:p>
            <a:r>
              <a:rPr lang="en-US" sz="3200" dirty="0"/>
              <a:t>Adding to the database</a:t>
            </a:r>
          </a:p>
          <a:p>
            <a:r>
              <a:rPr lang="en-US" sz="3200" dirty="0"/>
              <a:t>Integrating portion of that database to our app</a:t>
            </a:r>
          </a:p>
          <a:p>
            <a:r>
              <a:rPr lang="en-US" sz="3200" dirty="0"/>
              <a:t>Finishing up the front-end</a:t>
            </a:r>
          </a:p>
        </p:txBody>
      </p:sp>
    </p:spTree>
    <p:extLst>
      <p:ext uri="{BB962C8B-B14F-4D97-AF65-F5344CB8AC3E}">
        <p14:creationId xmlns:p14="http://schemas.microsoft.com/office/powerpoint/2010/main" val="4174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Taking the feedback from the students and improving on the front-end</a:t>
            </a:r>
          </a:p>
          <a:p>
            <a:r>
              <a:rPr lang="en-US" sz="3200" dirty="0"/>
              <a:t>Creating the database</a:t>
            </a:r>
          </a:p>
          <a:p>
            <a:r>
              <a:rPr lang="en-US" sz="3200" dirty="0"/>
              <a:t>Adding to the database</a:t>
            </a:r>
          </a:p>
          <a:p>
            <a:r>
              <a:rPr lang="en-US" sz="3200" dirty="0"/>
              <a:t>Making progress on the </a:t>
            </a:r>
            <a:r>
              <a:rPr lang="en-US" sz="3200" dirty="0" err="1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32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What didn’t go so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Integrating the whole database into our application</a:t>
            </a:r>
          </a:p>
          <a:p>
            <a:r>
              <a:rPr lang="en-US" sz="3200" dirty="0"/>
              <a:t>Large pushes to the </a:t>
            </a:r>
            <a:r>
              <a:rPr lang="en-US" sz="3200" dirty="0" err="1"/>
              <a:t>github</a:t>
            </a:r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develop branch still needs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6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#2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That working on the database will take more time than anticipated </a:t>
            </a:r>
          </a:p>
          <a:p>
            <a:r>
              <a:rPr lang="en-US" sz="3200" dirty="0"/>
              <a:t>Learn about </a:t>
            </a:r>
            <a:r>
              <a:rPr lang="en-US" sz="3200" dirty="0" err="1"/>
              <a:t>github’s</a:t>
            </a:r>
            <a:r>
              <a:rPr lang="en-US" sz="3200" dirty="0"/>
              <a:t> develop branch over the weekend</a:t>
            </a:r>
          </a:p>
          <a:p>
            <a:r>
              <a:rPr lang="en-US" sz="3200" dirty="0"/>
              <a:t>Frequent pushes to </a:t>
            </a:r>
            <a:r>
              <a:rPr lang="en-US" sz="3200" dirty="0" err="1"/>
              <a:t>github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 Egg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this week we have two Easter eggs </a:t>
            </a:r>
          </a:p>
          <a:p>
            <a:pPr marL="0" indent="0">
              <a:buNone/>
            </a:pPr>
            <a:r>
              <a:rPr lang="en-US" sz="2800" dirty="0"/>
              <a:t>The first one is for the mobile is where a “click here” link sends the user to a page where it shows the developers recipes</a:t>
            </a:r>
          </a:p>
          <a:p>
            <a:pPr marL="0" indent="0">
              <a:buNone/>
            </a:pPr>
            <a:r>
              <a:rPr lang="en-US" sz="2800" dirty="0"/>
              <a:t>Another one is for the desktop where the has to input the Konami code (↑ ↑ ↓ ↓ ← → ← → b a ) on the home page</a:t>
            </a:r>
          </a:p>
        </p:txBody>
      </p:sp>
    </p:spTree>
    <p:extLst>
      <p:ext uri="{BB962C8B-B14F-4D97-AF65-F5344CB8AC3E}">
        <p14:creationId xmlns:p14="http://schemas.microsoft.com/office/powerpoint/2010/main" val="267144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962" y="1847406"/>
            <a:ext cx="5018858" cy="18340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976886" y="3788604"/>
            <a:ext cx="4242114" cy="1877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248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#2: Database</vt:lpstr>
      <vt:lpstr>Sprint #2 What Went Well</vt:lpstr>
      <vt:lpstr>Sprint #2 What didn’t go so well</vt:lpstr>
      <vt:lpstr>Sprint #2 Improvements</vt:lpstr>
      <vt:lpstr>Easter Egg Challenge</vt:lpstr>
      <vt:lpstr>   My Virtual                     Fridge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34</cp:revision>
  <dcterms:created xsi:type="dcterms:W3CDTF">2017-05-01T15:21:56Z</dcterms:created>
  <dcterms:modified xsi:type="dcterms:W3CDTF">2017-05-18T14:37:31Z</dcterms:modified>
</cp:coreProperties>
</file>