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76" r:id="rId8"/>
    <p:sldId id="27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FA27F0-A508-45F4-AE3A-973B6F089D4E}">
          <p14:sldIdLst>
            <p14:sldId id="256"/>
            <p14:sldId id="258"/>
            <p14:sldId id="271"/>
            <p14:sldId id="272"/>
            <p14:sldId id="273"/>
            <p14:sldId id="274"/>
            <p14:sldId id="276"/>
            <p14:sldId id="27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UI Design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This week’s sprint challenge is focusing on just the UI design of the application.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core functionality of our application is deeply rooted to our database and we’ve set that as our sprint #2.</a:t>
            </a:r>
          </a:p>
        </p:txBody>
      </p:sp>
    </p:spTree>
    <p:extLst>
      <p:ext uri="{BB962C8B-B14F-4D97-AF65-F5344CB8AC3E}">
        <p14:creationId xmlns:p14="http://schemas.microsoft.com/office/powerpoint/2010/main" val="335841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What Went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worked on the UI in a timely manner</a:t>
            </a:r>
          </a:p>
          <a:p>
            <a:r>
              <a:rPr lang="en-US" sz="3200" dirty="0"/>
              <a:t>No conflict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5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What Didn’t Plan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lack of communication outside of labs/lectures</a:t>
            </a:r>
          </a:p>
          <a:p>
            <a:r>
              <a:rPr lang="en-US" sz="3200" dirty="0"/>
              <a:t>The indecisiveness on the project</a:t>
            </a:r>
          </a:p>
          <a:p>
            <a:r>
              <a:rPr lang="en-US" sz="3200" dirty="0"/>
              <a:t>The </a:t>
            </a:r>
            <a:r>
              <a:rPr lang="en-US" sz="3200" dirty="0" err="1"/>
              <a:t>github</a:t>
            </a:r>
            <a:r>
              <a:rPr lang="en-US" sz="3200" dirty="0"/>
              <a:t> develop branch difficulty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7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More input on the project</a:t>
            </a:r>
          </a:p>
          <a:p>
            <a:r>
              <a:rPr lang="en-US" sz="3600" dirty="0"/>
              <a:t>Communicate more outside of labs/lecture</a:t>
            </a:r>
          </a:p>
          <a:p>
            <a:r>
              <a:rPr lang="en-US" sz="3600" dirty="0"/>
              <a:t>Practice more with </a:t>
            </a:r>
            <a:r>
              <a:rPr lang="en-US" sz="3600" dirty="0" err="1"/>
              <a:t>github</a:t>
            </a:r>
            <a:r>
              <a:rPr lang="en-US" sz="3600" dirty="0"/>
              <a:t> branching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3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#1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this week we mainly focused on the mobile UI</a:t>
            </a:r>
          </a:p>
          <a:p>
            <a:r>
              <a:rPr lang="en-US" sz="3200" dirty="0"/>
              <a:t>We made sure that the app looks great on both desktop and mobile</a:t>
            </a:r>
          </a:p>
          <a:p>
            <a:r>
              <a:rPr lang="en-US" sz="3200" dirty="0"/>
              <a:t>Made sure that the pages are linked together</a:t>
            </a:r>
          </a:p>
        </p:txBody>
      </p:sp>
    </p:spTree>
    <p:extLst>
      <p:ext uri="{BB962C8B-B14F-4D97-AF65-F5344CB8AC3E}">
        <p14:creationId xmlns:p14="http://schemas.microsoft.com/office/powerpoint/2010/main" val="300242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771466" cy="447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our group we’ve all talked together to see what needs to be done for this week and work from there.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list the stuff that needs to be worked on and we each pick from that list.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Once the task is completed we report that on the google doc</a:t>
            </a:r>
          </a:p>
        </p:txBody>
      </p:sp>
    </p:spTree>
    <p:extLst>
      <p:ext uri="{BB962C8B-B14F-4D97-AF65-F5344CB8AC3E}">
        <p14:creationId xmlns:p14="http://schemas.microsoft.com/office/powerpoint/2010/main" val="306052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952" y="1244473"/>
            <a:ext cx="4959877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268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  My Virtual                     Fridge</vt:lpstr>
      <vt:lpstr>Project Goals &amp; Objectives: </vt:lpstr>
      <vt:lpstr>Sprint #1 UI Design of the Application</vt:lpstr>
      <vt:lpstr>Sprint #1 What Went Well</vt:lpstr>
      <vt:lpstr>Sprint #1 What Didn’t Plan Out</vt:lpstr>
      <vt:lpstr>Sprint #1 Improvements</vt:lpstr>
      <vt:lpstr>Sprint #1 Testing</vt:lpstr>
      <vt:lpstr>Task Planning</vt:lpstr>
      <vt:lpstr>   My Virtual                     Fridge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Ryan</cp:lastModifiedBy>
  <cp:revision>32</cp:revision>
  <dcterms:created xsi:type="dcterms:W3CDTF">2017-05-01T15:21:56Z</dcterms:created>
  <dcterms:modified xsi:type="dcterms:W3CDTF">2017-05-12T15:37:15Z</dcterms:modified>
</cp:coreProperties>
</file>