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67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#3: Database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For this last sprint we’re going to finish up integrating the rest of the database to the app and test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254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#3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u="sng" dirty="0"/>
              <a:t>For this week’s task for our group as follows:</a:t>
            </a:r>
          </a:p>
          <a:p>
            <a:r>
              <a:rPr lang="en-US" sz="3200" dirty="0"/>
              <a:t>Implementing the rest of the database to our application</a:t>
            </a:r>
          </a:p>
          <a:p>
            <a:r>
              <a:rPr lang="en-US" sz="3200" dirty="0"/>
              <a:t>Testing the functionality of our application</a:t>
            </a:r>
          </a:p>
          <a:p>
            <a:r>
              <a:rPr lang="en-US" sz="3200" dirty="0"/>
              <a:t>Fix any bugs that we find along the way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#3 Task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907" y="2683225"/>
            <a:ext cx="3568095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Ryan:</a:t>
            </a:r>
          </a:p>
          <a:p>
            <a:r>
              <a:rPr lang="en-US" sz="2400" dirty="0"/>
              <a:t>Filling out the database</a:t>
            </a:r>
          </a:p>
          <a:p>
            <a:r>
              <a:rPr lang="en-US" sz="2400" dirty="0"/>
              <a:t>Implementing the database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763487"/>
            <a:ext cx="3568095" cy="443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Devan:</a:t>
            </a:r>
          </a:p>
          <a:p>
            <a:r>
              <a:rPr lang="en-US" sz="2400" dirty="0"/>
              <a:t>Working on the challenge</a:t>
            </a:r>
          </a:p>
          <a:p>
            <a:r>
              <a:rPr lang="en-US" sz="2400" dirty="0" err="1"/>
              <a:t>Debugigng</a:t>
            </a:r>
            <a:endParaRPr lang="en-US" sz="2400" dirty="0"/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Greg:</a:t>
            </a:r>
          </a:p>
          <a:p>
            <a:r>
              <a:rPr lang="en-US" sz="2400" dirty="0"/>
              <a:t>Working on the challenge</a:t>
            </a:r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93048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Maz</a:t>
            </a:r>
            <a:r>
              <a:rPr lang="en-US" sz="2400" dirty="0"/>
              <a:t>:</a:t>
            </a:r>
          </a:p>
          <a:p>
            <a:r>
              <a:rPr lang="en-US" sz="2400" dirty="0"/>
              <a:t>Debugging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Austin:</a:t>
            </a:r>
          </a:p>
          <a:p>
            <a:r>
              <a:rPr lang="en-US" sz="2400" dirty="0"/>
              <a:t>Implementing the database</a:t>
            </a:r>
          </a:p>
          <a:p>
            <a:r>
              <a:rPr lang="en-US" sz="2400" dirty="0"/>
              <a:t>Testing the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#3: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This week we’re are going to discuss how to tackle this challenge as a group. An idea so far is to share a food saving tip on twitter or share a leftover recipe on </a:t>
            </a:r>
            <a:r>
              <a:rPr lang="en-US" sz="4400" dirty="0" err="1"/>
              <a:t>facebook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8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621452" y="2376878"/>
            <a:ext cx="4959877" cy="1877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/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</TotalTime>
  <Words>223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#3: Database Part 2</vt:lpstr>
      <vt:lpstr>Sprint #3 Tasks</vt:lpstr>
      <vt:lpstr>Sprint #3 Task assignment</vt:lpstr>
      <vt:lpstr>Continuation…</vt:lpstr>
      <vt:lpstr>Challenge #3: Social Media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40</cp:revision>
  <dcterms:created xsi:type="dcterms:W3CDTF">2017-05-01T15:21:56Z</dcterms:created>
  <dcterms:modified xsi:type="dcterms:W3CDTF">2017-05-23T15:35:44Z</dcterms:modified>
</cp:coreProperties>
</file>