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1" r:id="rId9"/>
    <p:sldId id="260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>
        <p:scale>
          <a:sx n="67" d="100"/>
          <a:sy n="67" d="100"/>
        </p:scale>
        <p:origin x="-538" y="-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952" y="1244473"/>
            <a:ext cx="4959877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  <a:endParaRPr lang="en-US" sz="5400" b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3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 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We </a:t>
            </a:r>
            <a:r>
              <a:rPr lang="en-US" sz="3200" dirty="0" smtClean="0"/>
              <a:t>aim to seek out consumers during an active mindset to fulfill their wants while directly, and indirectly increasing their level of food waste awareness.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1346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952" y="1244473"/>
            <a:ext cx="4959877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  <a:endParaRPr lang="en-US" sz="5400" b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36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Statement: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dirty="0"/>
              <a:t>The general Canadian consumers are not at the level of ethical awareness to actively seek out information and eliminate food waste</a:t>
            </a:r>
            <a:r>
              <a:rPr lang="en-US" sz="3600" dirty="0" smtClean="0"/>
              <a:t>. 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My Virtual Fridge focuses first and foremost on connecting with the consumers and providing them awareness during their active mindset.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430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Goals &amp; Objectives: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The purpose of MVF is </a:t>
            </a:r>
            <a:r>
              <a:rPr lang="en-US" sz="2800" dirty="0"/>
              <a:t>to pro-actively </a:t>
            </a:r>
            <a:r>
              <a:rPr lang="en-US" sz="2800" dirty="0" smtClean="0"/>
              <a:t>manage </a:t>
            </a:r>
            <a:r>
              <a:rPr lang="en-US" sz="2800" dirty="0"/>
              <a:t>consumers’ food waste while providing them with information to raise awareness.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By the end of the term, we are looking to produce a functioning product that will allow consumers to search for recipes with specific or left-over ingredients, and have a dashboard consumers can interact to manage their inventory.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408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Gather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2400" dirty="0"/>
              <a:t>The </a:t>
            </a:r>
            <a:r>
              <a:rPr lang="en-CA" sz="2400" dirty="0" smtClean="0"/>
              <a:t>application </a:t>
            </a:r>
            <a:r>
              <a:rPr lang="en-CA" sz="2400" dirty="0"/>
              <a:t>should </a:t>
            </a:r>
            <a:r>
              <a:rPr lang="en-CA" sz="2400" dirty="0" smtClean="0"/>
              <a:t>store and track </a:t>
            </a:r>
            <a:r>
              <a:rPr lang="en-CA" sz="2400" dirty="0"/>
              <a:t>items in the </a:t>
            </a:r>
            <a:r>
              <a:rPr lang="en-CA" sz="2400" dirty="0" smtClean="0"/>
              <a:t>fridge with an easy to use UI</a:t>
            </a:r>
          </a:p>
          <a:p>
            <a:endParaRPr lang="en-CA" sz="2400" dirty="0"/>
          </a:p>
          <a:p>
            <a:r>
              <a:rPr lang="en-CA" sz="2400" dirty="0" smtClean="0"/>
              <a:t>Our database should store consumers content and calculate the expiration</a:t>
            </a:r>
            <a:endParaRPr lang="en-CA" sz="2400" dirty="0"/>
          </a:p>
          <a:p>
            <a:endParaRPr lang="en-CA" dirty="0"/>
          </a:p>
          <a:p>
            <a:endParaRPr lang="en-CA" dirty="0"/>
          </a:p>
          <a:p>
            <a:r>
              <a:rPr lang="en-CA" sz="2400" dirty="0"/>
              <a:t>Provide daily notification of expiring ingredients while suggesting recipes for </a:t>
            </a:r>
            <a:r>
              <a:rPr lang="en-CA" sz="2400" dirty="0" smtClean="0"/>
              <a:t>specific or leftover </a:t>
            </a:r>
            <a:r>
              <a:rPr lang="en-CA" sz="2400" dirty="0"/>
              <a:t>ingredients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sz="2400" dirty="0"/>
              <a:t>Provide additional education such as prolonging ingredients’ life expectancy through tips and tricks as well as showing each user their water footprint</a:t>
            </a:r>
          </a:p>
        </p:txBody>
      </p:sp>
    </p:spTree>
    <p:extLst>
      <p:ext uri="{BB962C8B-B14F-4D97-AF65-F5344CB8AC3E}">
        <p14:creationId xmlns:p14="http://schemas.microsoft.com/office/powerpoint/2010/main" val="27882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Deliverables: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Sprint #1: </a:t>
            </a:r>
            <a:r>
              <a:rPr lang="en-CA" sz="2400" dirty="0" smtClean="0"/>
              <a:t>An interactive application with a friendly UI and a functioning dashboard</a:t>
            </a:r>
            <a:endParaRPr lang="en-CA" dirty="0"/>
          </a:p>
          <a:p>
            <a:endParaRPr lang="en-CA" dirty="0"/>
          </a:p>
          <a:p>
            <a:r>
              <a:rPr lang="en-CA" sz="2400" dirty="0"/>
              <a:t>Sprint #</a:t>
            </a:r>
            <a:r>
              <a:rPr lang="en-CA" sz="2400" dirty="0" smtClean="0"/>
              <a:t>2: </a:t>
            </a:r>
            <a:r>
              <a:rPr lang="en-CA" sz="2400" dirty="0" smtClean="0"/>
              <a:t>A completed responsive database implemented into the application</a:t>
            </a: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r>
              <a:rPr lang="en-CA" sz="2400" dirty="0"/>
              <a:t>Sprint #3</a:t>
            </a:r>
            <a:r>
              <a:rPr lang="en-CA" sz="2400" dirty="0" smtClean="0"/>
              <a:t>: Notification and achievement functions with overall cohesiveness check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082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Success Criteria: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1639"/>
            <a:ext cx="8596668" cy="494919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Easy to navigate and </a:t>
            </a:r>
            <a:r>
              <a:rPr lang="en-US" sz="2800" dirty="0" smtClean="0"/>
              <a:t>use UI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 robust database of left-over ingredients recipe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Connect with customers in their active </a:t>
            </a:r>
            <a:r>
              <a:rPr lang="en-US" sz="2800" dirty="0" smtClean="0"/>
              <a:t>mindset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Minimum requirement of effort by the end user</a:t>
            </a:r>
          </a:p>
          <a:p>
            <a:endParaRPr lang="en-US" sz="2800" dirty="0"/>
          </a:p>
          <a:p>
            <a:r>
              <a:rPr lang="en-US" sz="2800" dirty="0"/>
              <a:t>User gain something </a:t>
            </a:r>
            <a:r>
              <a:rPr lang="en-US" sz="2800" dirty="0" smtClean="0"/>
              <a:t>personal and educational</a:t>
            </a:r>
            <a:r>
              <a:rPr lang="en-US" sz="2800" dirty="0" smtClean="0"/>
              <a:t> </a:t>
            </a:r>
            <a:r>
              <a:rPr lang="en-US" sz="2800" dirty="0"/>
              <a:t>from using </a:t>
            </a:r>
            <a:r>
              <a:rPr lang="en-US" sz="2800" dirty="0" smtClean="0"/>
              <a:t>this application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909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Consumers won’t use the application unless they gain something </a:t>
            </a:r>
            <a:r>
              <a:rPr lang="en-CA" sz="2400" dirty="0" smtClean="0"/>
              <a:t>from </a:t>
            </a:r>
            <a:r>
              <a:rPr lang="en-CA" sz="2400" dirty="0"/>
              <a:t>it</a:t>
            </a:r>
          </a:p>
          <a:p>
            <a:endParaRPr lang="en-CA" sz="2400" dirty="0"/>
          </a:p>
          <a:p>
            <a:r>
              <a:rPr lang="en-CA" sz="2400" dirty="0"/>
              <a:t>Consumers are unlikely to spend a lot of time on this application</a:t>
            </a:r>
          </a:p>
          <a:p>
            <a:endParaRPr lang="en-CA" sz="2400" dirty="0"/>
          </a:p>
          <a:p>
            <a:r>
              <a:rPr lang="en-CA" sz="2400" dirty="0"/>
              <a:t>Consumers won’t remember the educative information unless catered to them </a:t>
            </a:r>
            <a:r>
              <a:rPr lang="en-CA" sz="2400" dirty="0" smtClean="0"/>
              <a:t>repeatedly and personally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72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Risks of this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47875"/>
            <a:ext cx="8676217" cy="436245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Over complicate the </a:t>
            </a:r>
            <a:r>
              <a:rPr lang="en-US" sz="2800" dirty="0" smtClean="0"/>
              <a:t>UI / dashboard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Poor productivity and team coordination</a:t>
            </a:r>
          </a:p>
          <a:p>
            <a:endParaRPr lang="en-US" sz="2800" dirty="0"/>
          </a:p>
          <a:p>
            <a:r>
              <a:rPr lang="en-US" sz="2800" dirty="0" smtClean="0"/>
              <a:t>Scope too large</a:t>
            </a:r>
            <a:r>
              <a:rPr lang="en-US" sz="2800" dirty="0" smtClean="0"/>
              <a:t> / complicated for given time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Requirements not fully identified or met</a:t>
            </a:r>
          </a:p>
          <a:p>
            <a:endParaRPr lang="en-US" sz="2800" dirty="0"/>
          </a:p>
          <a:p>
            <a:r>
              <a:rPr lang="en-US" sz="2800" dirty="0"/>
              <a:t>Upload to D2L fails or document contains errors</a:t>
            </a:r>
          </a:p>
          <a:p>
            <a:endParaRPr lang="en-US" sz="2800" dirty="0"/>
          </a:p>
          <a:p>
            <a:r>
              <a:rPr lang="en-US" sz="2800" dirty="0"/>
              <a:t>Group member gets sick or drops out of course</a:t>
            </a:r>
          </a:p>
        </p:txBody>
      </p:sp>
    </p:spTree>
    <p:extLst>
      <p:ext uri="{BB962C8B-B14F-4D97-AF65-F5344CB8AC3E}">
        <p14:creationId xmlns:p14="http://schemas.microsoft.com/office/powerpoint/2010/main" val="149942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Stakeholders: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MVF Group: The creators of this application</a:t>
            </a:r>
          </a:p>
          <a:p>
            <a:r>
              <a:rPr lang="en-US" sz="2000" dirty="0"/>
              <a:t>Canadian Consumers: The users of this application</a:t>
            </a:r>
          </a:p>
          <a:p>
            <a:r>
              <a:rPr lang="en-US" sz="2000" dirty="0"/>
              <a:t>Canadians: The group affected by this continuous food waste side effects</a:t>
            </a:r>
          </a:p>
          <a:p>
            <a:r>
              <a:rPr lang="en-US" sz="2000" dirty="0"/>
              <a:t>Canadian Government: The group that upholds the highest interest in reducing food waste awareness</a:t>
            </a:r>
          </a:p>
          <a:p>
            <a:r>
              <a:rPr lang="en-US" sz="2000" dirty="0"/>
              <a:t>BCIT: The institution that embodies and sponsors the students involved in this project</a:t>
            </a:r>
          </a:p>
          <a:p>
            <a:r>
              <a:rPr lang="en-US" sz="2000" dirty="0" err="1"/>
              <a:t>MetroVancouver</a:t>
            </a:r>
            <a:r>
              <a:rPr lang="en-US" sz="2000" dirty="0"/>
              <a:t>: Initiators and primary informers of the Food Waste Awareness campaign</a:t>
            </a:r>
          </a:p>
        </p:txBody>
      </p:sp>
    </p:spTree>
    <p:extLst>
      <p:ext uri="{BB962C8B-B14F-4D97-AF65-F5344CB8AC3E}">
        <p14:creationId xmlns:p14="http://schemas.microsoft.com/office/powerpoint/2010/main" val="43997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457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   My Virtual                     Fridge</vt:lpstr>
      <vt:lpstr>Project Statement:</vt:lpstr>
      <vt:lpstr>Project Goals &amp; Objectives: </vt:lpstr>
      <vt:lpstr>Gather Requirements:</vt:lpstr>
      <vt:lpstr>Deliverables:</vt:lpstr>
      <vt:lpstr>Success Criteria:</vt:lpstr>
      <vt:lpstr>Assumptions:</vt:lpstr>
      <vt:lpstr>Risks of this project:</vt:lpstr>
      <vt:lpstr>Stakeholders:</vt:lpstr>
      <vt:lpstr>In Conclusion:</vt:lpstr>
      <vt:lpstr>   My Virtual                     Fridge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Virtual Fridge</dc:title>
  <dc:creator>Ryan</dc:creator>
  <cp:lastModifiedBy>Austin</cp:lastModifiedBy>
  <cp:revision>12</cp:revision>
  <dcterms:created xsi:type="dcterms:W3CDTF">2017-05-01T15:21:56Z</dcterms:created>
  <dcterms:modified xsi:type="dcterms:W3CDTF">2017-05-01T18:21:25Z</dcterms:modified>
</cp:coreProperties>
</file>