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69" r:id="rId8"/>
    <p:sldId id="268" r:id="rId9"/>
    <p:sldId id="264" r:id="rId10"/>
    <p:sldId id="270" r:id="rId11"/>
    <p:sldId id="266" r:id="rId12"/>
    <p:sldId id="267" r:id="rId13"/>
    <p:sldId id="261" r:id="rId14"/>
    <p:sldId id="262" r:id="rId15"/>
    <p:sldId id="271" r:id="rId16"/>
    <p:sldId id="275" r:id="rId17"/>
    <p:sldId id="276" r:id="rId18"/>
    <p:sldId id="278" r:id="rId19"/>
    <p:sldId id="272" r:id="rId20"/>
    <p:sldId id="277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B1DD8-47C3-4375-815E-BB917EF640E8}" v="1" dt="2024-04-16T16:50:42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hes, Summer" userId="S::srhugh03@louisville.edu::1bc822d2-f1b9-4bd1-82de-fa123a272fc1" providerId="AD" clId="Web-{AFCBE975-DB3D-4C87-AA91-E3BC35F4EFCE}"/>
    <pc:docChg chg="modSld">
      <pc:chgData name="Hughes, Summer" userId="S::srhugh03@louisville.edu::1bc822d2-f1b9-4bd1-82de-fa123a272fc1" providerId="AD" clId="Web-{AFCBE975-DB3D-4C87-AA91-E3BC35F4EFCE}" dt="2024-02-29T01:53:56.405" v="132" actId="20577"/>
      <pc:docMkLst>
        <pc:docMk/>
      </pc:docMkLst>
      <pc:sldChg chg="modSp">
        <pc:chgData name="Hughes, Summer" userId="S::srhugh03@louisville.edu::1bc822d2-f1b9-4bd1-82de-fa123a272fc1" providerId="AD" clId="Web-{AFCBE975-DB3D-4C87-AA91-E3BC35F4EFCE}" dt="2024-02-29T01:53:56.405" v="132" actId="20577"/>
        <pc:sldMkLst>
          <pc:docMk/>
          <pc:sldMk cId="212505178" sldId="257"/>
        </pc:sldMkLst>
        <pc:spChg chg="mod">
          <ac:chgData name="Hughes, Summer" userId="S::srhugh03@louisville.edu::1bc822d2-f1b9-4bd1-82de-fa123a272fc1" providerId="AD" clId="Web-{AFCBE975-DB3D-4C87-AA91-E3BC35F4EFCE}" dt="2024-02-29T01:53:56.405" v="132" actId="20577"/>
          <ac:spMkLst>
            <pc:docMk/>
            <pc:sldMk cId="212505178" sldId="257"/>
            <ac:spMk id="3" creationId="{755B422B-341C-8847-9A20-2A8F874B791A}"/>
          </ac:spMkLst>
        </pc:spChg>
      </pc:sldChg>
      <pc:sldChg chg="modSp">
        <pc:chgData name="Hughes, Summer" userId="S::srhugh03@louisville.edu::1bc822d2-f1b9-4bd1-82de-fa123a272fc1" providerId="AD" clId="Web-{AFCBE975-DB3D-4C87-AA91-E3BC35F4EFCE}" dt="2024-02-29T01:52:11.215" v="12" actId="20577"/>
        <pc:sldMkLst>
          <pc:docMk/>
          <pc:sldMk cId="3209922144" sldId="259"/>
        </pc:sldMkLst>
        <pc:spChg chg="mod">
          <ac:chgData name="Hughes, Summer" userId="S::srhugh03@louisville.edu::1bc822d2-f1b9-4bd1-82de-fa123a272fc1" providerId="AD" clId="Web-{AFCBE975-DB3D-4C87-AA91-E3BC35F4EFCE}" dt="2024-02-29T01:52:11.215" v="12" actId="20577"/>
          <ac:spMkLst>
            <pc:docMk/>
            <pc:sldMk cId="3209922144" sldId="259"/>
            <ac:spMk id="3" creationId="{483DE2F2-6083-7459-F776-6054B72B28EA}"/>
          </ac:spMkLst>
        </pc:spChg>
      </pc:sldChg>
    </pc:docChg>
  </pc:docChgLst>
  <pc:docChgLst>
    <pc:chgData name="Calhoun, Austin" userId="S::atcalh01@louisville.edu::e9d434d3-04f7-438e-96b7-de360b4d4473" providerId="AD" clId="Web-{4B2BFE58-C8BD-6001-6D09-821CE0294C8F}"/>
    <pc:docChg chg="modSld">
      <pc:chgData name="Calhoun, Austin" userId="S::atcalh01@louisville.edu::e9d434d3-04f7-438e-96b7-de360b4d4473" providerId="AD" clId="Web-{4B2BFE58-C8BD-6001-6D09-821CE0294C8F}" dt="2024-04-01T18:57:17.814" v="88" actId="20577"/>
      <pc:docMkLst>
        <pc:docMk/>
      </pc:docMkLst>
      <pc:sldChg chg="modSp">
        <pc:chgData name="Calhoun, Austin" userId="S::atcalh01@louisville.edu::e9d434d3-04f7-438e-96b7-de360b4d4473" providerId="AD" clId="Web-{4B2BFE58-C8BD-6001-6D09-821CE0294C8F}" dt="2024-04-01T18:57:17.814" v="88" actId="20577"/>
        <pc:sldMkLst>
          <pc:docMk/>
          <pc:sldMk cId="388965281" sldId="268"/>
        </pc:sldMkLst>
        <pc:spChg chg="mod">
          <ac:chgData name="Calhoun, Austin" userId="S::atcalh01@louisville.edu::e9d434d3-04f7-438e-96b7-de360b4d4473" providerId="AD" clId="Web-{4B2BFE58-C8BD-6001-6D09-821CE0294C8F}" dt="2024-04-01T18:57:17.814" v="88" actId="20577"/>
          <ac:spMkLst>
            <pc:docMk/>
            <pc:sldMk cId="388965281" sldId="268"/>
            <ac:spMk id="2" creationId="{61698A5B-9523-E6C0-C43B-06B8FD92F339}"/>
          </ac:spMkLst>
        </pc:spChg>
        <pc:spChg chg="mod">
          <ac:chgData name="Calhoun, Austin" userId="S::atcalh01@louisville.edu::e9d434d3-04f7-438e-96b7-de360b4d4473" providerId="AD" clId="Web-{4B2BFE58-C8BD-6001-6D09-821CE0294C8F}" dt="2024-04-01T18:57:09.954" v="85" actId="20577"/>
          <ac:spMkLst>
            <pc:docMk/>
            <pc:sldMk cId="388965281" sldId="268"/>
            <ac:spMk id="3" creationId="{7173FADB-AAA8-1CCF-1E9F-1660E58BDF40}"/>
          </ac:spMkLst>
        </pc:spChg>
      </pc:sldChg>
    </pc:docChg>
  </pc:docChgLst>
  <pc:docChgLst>
    <pc:chgData name="Leveque, Luke" userId="7d782154-c344-40cc-81a7-fd21f306822d" providerId="ADAL" clId="{620D9ED8-CB1B-4873-89E5-FC4B3E921738}"/>
    <pc:docChg chg="undo custSel addSld delSld modSld sldOrd">
      <pc:chgData name="Leveque, Luke" userId="7d782154-c344-40cc-81a7-fd21f306822d" providerId="ADAL" clId="{620D9ED8-CB1B-4873-89E5-FC4B3E921738}" dt="2024-04-12T20:33:39.344" v="459" actId="242"/>
      <pc:docMkLst>
        <pc:docMk/>
      </pc:docMkLst>
      <pc:sldChg chg="modSp mod modTransition">
        <pc:chgData name="Leveque, Luke" userId="7d782154-c344-40cc-81a7-fd21f306822d" providerId="ADAL" clId="{620D9ED8-CB1B-4873-89E5-FC4B3E921738}" dt="2024-04-12T19:53:01.219" v="128"/>
        <pc:sldMkLst>
          <pc:docMk/>
          <pc:sldMk cId="923625550" sldId="256"/>
        </pc:sldMkLst>
        <pc:spChg chg="mod">
          <ac:chgData name="Leveque, Luke" userId="7d782154-c344-40cc-81a7-fd21f306822d" providerId="ADAL" clId="{620D9ED8-CB1B-4873-89E5-FC4B3E921738}" dt="2024-04-12T19:48:44.969" v="1" actId="20577"/>
          <ac:spMkLst>
            <pc:docMk/>
            <pc:sldMk cId="923625550" sldId="256"/>
            <ac:spMk id="2" creationId="{097F5EBA-4695-945D-AFC0-9FC170404CB3}"/>
          </ac:spMkLst>
        </pc:spChg>
      </pc:sldChg>
      <pc:sldChg chg="add modTransition">
        <pc:chgData name="Leveque, Luke" userId="7d782154-c344-40cc-81a7-fd21f306822d" providerId="ADAL" clId="{620D9ED8-CB1B-4873-89E5-FC4B3E921738}" dt="2024-04-12T19:53:05.121" v="129"/>
        <pc:sldMkLst>
          <pc:docMk/>
          <pc:sldMk cId="212505178" sldId="257"/>
        </pc:sldMkLst>
      </pc:sldChg>
      <pc:sldChg chg="modSp mod ord modTransition">
        <pc:chgData name="Leveque, Luke" userId="7d782154-c344-40cc-81a7-fd21f306822d" providerId="ADAL" clId="{620D9ED8-CB1B-4873-89E5-FC4B3E921738}" dt="2024-04-12T20:33:39.344" v="459" actId="242"/>
        <pc:sldMkLst>
          <pc:docMk/>
          <pc:sldMk cId="106715859" sldId="258"/>
        </pc:sldMkLst>
        <pc:spChg chg="mod">
          <ac:chgData name="Leveque, Luke" userId="7d782154-c344-40cc-81a7-fd21f306822d" providerId="ADAL" clId="{620D9ED8-CB1B-4873-89E5-FC4B3E921738}" dt="2024-04-12T20:33:34.905" v="458" actId="1076"/>
          <ac:spMkLst>
            <pc:docMk/>
            <pc:sldMk cId="106715859" sldId="258"/>
            <ac:spMk id="2" creationId="{C447859C-C720-707A-7EBD-6CADAE8FB0CE}"/>
          </ac:spMkLst>
        </pc:spChg>
        <pc:spChg chg="mod">
          <ac:chgData name="Leveque, Luke" userId="7d782154-c344-40cc-81a7-fd21f306822d" providerId="ADAL" clId="{620D9ED8-CB1B-4873-89E5-FC4B3E921738}" dt="2024-04-12T20:33:39.344" v="459" actId="242"/>
          <ac:spMkLst>
            <pc:docMk/>
            <pc:sldMk cId="106715859" sldId="258"/>
            <ac:spMk id="3" creationId="{FFA67733-C69B-F889-0FA2-AB65A9741FDC}"/>
          </ac:spMkLst>
        </pc:spChg>
      </pc:sldChg>
      <pc:sldChg chg="modTransition">
        <pc:chgData name="Leveque, Luke" userId="7d782154-c344-40cc-81a7-fd21f306822d" providerId="ADAL" clId="{620D9ED8-CB1B-4873-89E5-FC4B3E921738}" dt="2024-04-12T19:53:36.526" v="138"/>
        <pc:sldMkLst>
          <pc:docMk/>
          <pc:sldMk cId="1662499249" sldId="261"/>
        </pc:sldMkLst>
      </pc:sldChg>
      <pc:sldChg chg="modTransition">
        <pc:chgData name="Leveque, Luke" userId="7d782154-c344-40cc-81a7-fd21f306822d" providerId="ADAL" clId="{620D9ED8-CB1B-4873-89E5-FC4B3E921738}" dt="2024-04-12T19:53:38.563" v="139"/>
        <pc:sldMkLst>
          <pc:docMk/>
          <pc:sldMk cId="3864303054" sldId="262"/>
        </pc:sldMkLst>
      </pc:sldChg>
      <pc:sldChg chg="del">
        <pc:chgData name="Leveque, Luke" userId="7d782154-c344-40cc-81a7-fd21f306822d" providerId="ADAL" clId="{620D9ED8-CB1B-4873-89E5-FC4B3E921738}" dt="2024-04-12T19:50:03.924" v="122" actId="2696"/>
        <pc:sldMkLst>
          <pc:docMk/>
          <pc:sldMk cId="2819294494" sldId="263"/>
        </pc:sldMkLst>
      </pc:sldChg>
      <pc:sldChg chg="add modTransition">
        <pc:chgData name="Leveque, Luke" userId="7d782154-c344-40cc-81a7-fd21f306822d" providerId="ADAL" clId="{620D9ED8-CB1B-4873-89E5-FC4B3E921738}" dt="2024-04-12T19:53:28.361" v="135"/>
        <pc:sldMkLst>
          <pc:docMk/>
          <pc:sldMk cId="3172890765" sldId="264"/>
        </pc:sldMkLst>
      </pc:sldChg>
      <pc:sldChg chg="modTransition">
        <pc:chgData name="Leveque, Luke" userId="7d782154-c344-40cc-81a7-fd21f306822d" providerId="ADAL" clId="{620D9ED8-CB1B-4873-89E5-FC4B3E921738}" dt="2024-04-12T19:53:32.781" v="136"/>
        <pc:sldMkLst>
          <pc:docMk/>
          <pc:sldMk cId="2504094918" sldId="266"/>
        </pc:sldMkLst>
      </pc:sldChg>
      <pc:sldChg chg="modTransition">
        <pc:chgData name="Leveque, Luke" userId="7d782154-c344-40cc-81a7-fd21f306822d" providerId="ADAL" clId="{620D9ED8-CB1B-4873-89E5-FC4B3E921738}" dt="2024-04-12T19:53:34.636" v="137"/>
        <pc:sldMkLst>
          <pc:docMk/>
          <pc:sldMk cId="247302324" sldId="267"/>
        </pc:sldMkLst>
      </pc:sldChg>
      <pc:sldChg chg="modSp mod ord modTransition">
        <pc:chgData name="Leveque, Luke" userId="7d782154-c344-40cc-81a7-fd21f306822d" providerId="ADAL" clId="{620D9ED8-CB1B-4873-89E5-FC4B3E921738}" dt="2024-04-12T20:33:32.620" v="457" actId="242"/>
        <pc:sldMkLst>
          <pc:docMk/>
          <pc:sldMk cId="388965281" sldId="268"/>
        </pc:sldMkLst>
        <pc:spChg chg="mod">
          <ac:chgData name="Leveque, Luke" userId="7d782154-c344-40cc-81a7-fd21f306822d" providerId="ADAL" clId="{620D9ED8-CB1B-4873-89E5-FC4B3E921738}" dt="2024-04-12T20:33:32.620" v="457" actId="242"/>
          <ac:spMkLst>
            <pc:docMk/>
            <pc:sldMk cId="388965281" sldId="268"/>
            <ac:spMk id="3" creationId="{7173FADB-AAA8-1CCF-1E9F-1660E58BDF40}"/>
          </ac:spMkLst>
        </pc:spChg>
      </pc:sldChg>
      <pc:sldChg chg="modSp new mod modTransition">
        <pc:chgData name="Leveque, Luke" userId="7d782154-c344-40cc-81a7-fd21f306822d" providerId="ADAL" clId="{620D9ED8-CB1B-4873-89E5-FC4B3E921738}" dt="2024-04-12T19:53:14.995" v="132"/>
        <pc:sldMkLst>
          <pc:docMk/>
          <pc:sldMk cId="2668939254" sldId="269"/>
        </pc:sldMkLst>
        <pc:spChg chg="mod">
          <ac:chgData name="Leveque, Luke" userId="7d782154-c344-40cc-81a7-fd21f306822d" providerId="ADAL" clId="{620D9ED8-CB1B-4873-89E5-FC4B3E921738}" dt="2024-04-12T19:49:00.115" v="34" actId="20577"/>
          <ac:spMkLst>
            <pc:docMk/>
            <pc:sldMk cId="2668939254" sldId="269"/>
            <ac:spMk id="2" creationId="{DB188A2A-E38C-783E-23B0-B29E5874B8F4}"/>
          </ac:spMkLst>
        </pc:spChg>
        <pc:spChg chg="mod">
          <ac:chgData name="Leveque, Luke" userId="7d782154-c344-40cc-81a7-fd21f306822d" providerId="ADAL" clId="{620D9ED8-CB1B-4873-89E5-FC4B3E921738}" dt="2024-04-12T19:52:50.046" v="126" actId="27636"/>
          <ac:spMkLst>
            <pc:docMk/>
            <pc:sldMk cId="2668939254" sldId="269"/>
            <ac:spMk id="3" creationId="{C2BC0A31-B198-413E-6187-A9F0B1487A47}"/>
          </ac:spMkLst>
        </pc:spChg>
      </pc:sldChg>
      <pc:sldChg chg="addSp delSp modSp new mod">
        <pc:chgData name="Leveque, Luke" userId="7d782154-c344-40cc-81a7-fd21f306822d" providerId="ADAL" clId="{620D9ED8-CB1B-4873-89E5-FC4B3E921738}" dt="2024-04-12T20:19:29.784" v="384" actId="113"/>
        <pc:sldMkLst>
          <pc:docMk/>
          <pc:sldMk cId="2691325053" sldId="270"/>
        </pc:sldMkLst>
        <pc:spChg chg="mod">
          <ac:chgData name="Leveque, Luke" userId="7d782154-c344-40cc-81a7-fd21f306822d" providerId="ADAL" clId="{620D9ED8-CB1B-4873-89E5-FC4B3E921738}" dt="2024-04-12T20:15:06.585" v="153" actId="20577"/>
          <ac:spMkLst>
            <pc:docMk/>
            <pc:sldMk cId="2691325053" sldId="270"/>
            <ac:spMk id="2" creationId="{24055DB7-AB22-0B39-9A51-C29D1E13ADEB}"/>
          </ac:spMkLst>
        </pc:spChg>
        <pc:spChg chg="del">
          <ac:chgData name="Leveque, Luke" userId="7d782154-c344-40cc-81a7-fd21f306822d" providerId="ADAL" clId="{620D9ED8-CB1B-4873-89E5-FC4B3E921738}" dt="2024-04-12T20:15:29.676" v="154" actId="3680"/>
          <ac:spMkLst>
            <pc:docMk/>
            <pc:sldMk cId="2691325053" sldId="270"/>
            <ac:spMk id="3" creationId="{85397542-F0C5-8C8D-3B81-764872E5AC00}"/>
          </ac:spMkLst>
        </pc:spChg>
        <pc:graphicFrameChg chg="add mod ord modGraphic">
          <ac:chgData name="Leveque, Luke" userId="7d782154-c344-40cc-81a7-fd21f306822d" providerId="ADAL" clId="{620D9ED8-CB1B-4873-89E5-FC4B3E921738}" dt="2024-04-12T20:19:29.784" v="384" actId="113"/>
          <ac:graphicFrameMkLst>
            <pc:docMk/>
            <pc:sldMk cId="2691325053" sldId="270"/>
            <ac:graphicFrameMk id="4" creationId="{4342FFDB-1C8E-6771-972A-9A1F46DD6E6F}"/>
          </ac:graphicFrameMkLst>
        </pc:graphicFrameChg>
      </pc:sldChg>
      <pc:sldChg chg="addSp delSp modSp new mod setBg setClrOvrMap">
        <pc:chgData name="Leveque, Luke" userId="7d782154-c344-40cc-81a7-fd21f306822d" providerId="ADAL" clId="{620D9ED8-CB1B-4873-89E5-FC4B3E921738}" dt="2024-04-12T20:28:50.124" v="445" actId="26606"/>
        <pc:sldMkLst>
          <pc:docMk/>
          <pc:sldMk cId="3760344548" sldId="271"/>
        </pc:sldMkLst>
        <pc:spChg chg="mod ord">
          <ac:chgData name="Leveque, Luke" userId="7d782154-c344-40cc-81a7-fd21f306822d" providerId="ADAL" clId="{620D9ED8-CB1B-4873-89E5-FC4B3E921738}" dt="2024-04-12T20:28:50.124" v="445" actId="26606"/>
          <ac:spMkLst>
            <pc:docMk/>
            <pc:sldMk cId="3760344548" sldId="271"/>
            <ac:spMk id="2" creationId="{43EA5836-87D4-DFF4-B7C2-1F0AB57DE90F}"/>
          </ac:spMkLst>
        </pc:spChg>
        <pc:spChg chg="add del">
          <ac:chgData name="Leveque, Luke" userId="7d782154-c344-40cc-81a7-fd21f306822d" providerId="ADAL" clId="{620D9ED8-CB1B-4873-89E5-FC4B3E921738}" dt="2024-04-12T20:28:50.079" v="444" actId="26606"/>
          <ac:spMkLst>
            <pc:docMk/>
            <pc:sldMk cId="3760344548" sldId="271"/>
            <ac:spMk id="13" creationId="{4AC0CD9D-7610-4620-93B4-798CCD9AB581}"/>
          </ac:spMkLst>
        </pc:spChg>
        <pc:spChg chg="add del">
          <ac:chgData name="Leveque, Luke" userId="7d782154-c344-40cc-81a7-fd21f306822d" providerId="ADAL" clId="{620D9ED8-CB1B-4873-89E5-FC4B3E921738}" dt="2024-04-12T20:28:50.079" v="444" actId="26606"/>
          <ac:spMkLst>
            <pc:docMk/>
            <pc:sldMk cId="3760344548" sldId="271"/>
            <ac:spMk id="19" creationId="{DE4D62F9-188E-4530-84C2-24BDEE4BEB82}"/>
          </ac:spMkLst>
        </pc:spChg>
        <pc:spChg chg="add del">
          <ac:chgData name="Leveque, Luke" userId="7d782154-c344-40cc-81a7-fd21f306822d" providerId="ADAL" clId="{620D9ED8-CB1B-4873-89E5-FC4B3E921738}" dt="2024-04-12T20:28:50.079" v="444" actId="26606"/>
          <ac:spMkLst>
            <pc:docMk/>
            <pc:sldMk cId="3760344548" sldId="271"/>
            <ac:spMk id="21" creationId="{D27CF008-4B18-436D-B2D5-C1346C12438E}"/>
          </ac:spMkLst>
        </pc:spChg>
        <pc:spChg chg="add del">
          <ac:chgData name="Leveque, Luke" userId="7d782154-c344-40cc-81a7-fd21f306822d" providerId="ADAL" clId="{620D9ED8-CB1B-4873-89E5-FC4B3E921738}" dt="2024-04-12T20:28:50.079" v="444" actId="26606"/>
          <ac:spMkLst>
            <pc:docMk/>
            <pc:sldMk cId="3760344548" sldId="271"/>
            <ac:spMk id="23" creationId="{CE22DAD8-5F67-4B73-ADA9-06EF381F7AD6}"/>
          </ac:spMkLst>
        </pc:spChg>
        <pc:spChg chg="add del">
          <ac:chgData name="Leveque, Luke" userId="7d782154-c344-40cc-81a7-fd21f306822d" providerId="ADAL" clId="{620D9ED8-CB1B-4873-89E5-FC4B3E921738}" dt="2024-04-12T20:28:50.079" v="444" actId="26606"/>
          <ac:spMkLst>
            <pc:docMk/>
            <pc:sldMk cId="3760344548" sldId="271"/>
            <ac:spMk id="25" creationId="{E4F17063-EDA4-417B-946F-BA357F3B390D}"/>
          </ac:spMkLst>
        </pc:spChg>
        <pc:spChg chg="add del">
          <ac:chgData name="Leveque, Luke" userId="7d782154-c344-40cc-81a7-fd21f306822d" providerId="ADAL" clId="{620D9ED8-CB1B-4873-89E5-FC4B3E921738}" dt="2024-04-12T20:28:50.079" v="444" actId="26606"/>
          <ac:spMkLst>
            <pc:docMk/>
            <pc:sldMk cId="3760344548" sldId="271"/>
            <ac:spMk id="27" creationId="{D36F3EEA-55D4-4677-80E7-92D00B8F343B}"/>
          </ac:spMkLst>
        </pc:spChg>
        <pc:spChg chg="add">
          <ac:chgData name="Leveque, Luke" userId="7d782154-c344-40cc-81a7-fd21f306822d" providerId="ADAL" clId="{620D9ED8-CB1B-4873-89E5-FC4B3E921738}" dt="2024-04-12T20:28:50.124" v="445" actId="26606"/>
          <ac:spMkLst>
            <pc:docMk/>
            <pc:sldMk cId="3760344548" sldId="271"/>
            <ac:spMk id="31" creationId="{4AC0CD9D-7610-4620-93B4-798CCD9AB581}"/>
          </ac:spMkLst>
        </pc:spChg>
        <pc:spChg chg="add">
          <ac:chgData name="Leveque, Luke" userId="7d782154-c344-40cc-81a7-fd21f306822d" providerId="ADAL" clId="{620D9ED8-CB1B-4873-89E5-FC4B3E921738}" dt="2024-04-12T20:28:50.124" v="445" actId="26606"/>
          <ac:spMkLst>
            <pc:docMk/>
            <pc:sldMk cId="3760344548" sldId="271"/>
            <ac:spMk id="34" creationId="{DE4D62F9-188E-4530-84C2-24BDEE4BEB82}"/>
          </ac:spMkLst>
        </pc:spChg>
        <pc:spChg chg="add">
          <ac:chgData name="Leveque, Luke" userId="7d782154-c344-40cc-81a7-fd21f306822d" providerId="ADAL" clId="{620D9ED8-CB1B-4873-89E5-FC4B3E921738}" dt="2024-04-12T20:28:50.124" v="445" actId="26606"/>
          <ac:spMkLst>
            <pc:docMk/>
            <pc:sldMk cId="3760344548" sldId="271"/>
            <ac:spMk id="35" creationId="{757B325C-3E35-45CF-9D07-3BCB281F3B9C}"/>
          </ac:spMkLst>
        </pc:spChg>
        <pc:spChg chg="add">
          <ac:chgData name="Leveque, Luke" userId="7d782154-c344-40cc-81a7-fd21f306822d" providerId="ADAL" clId="{620D9ED8-CB1B-4873-89E5-FC4B3E921738}" dt="2024-04-12T20:28:50.124" v="445" actId="26606"/>
          <ac:spMkLst>
            <pc:docMk/>
            <pc:sldMk cId="3760344548" sldId="271"/>
            <ac:spMk id="36" creationId="{C24BEC42-AFF3-40D1-93A2-A27A42E1E23C}"/>
          </ac:spMkLst>
        </pc:spChg>
        <pc:spChg chg="add">
          <ac:chgData name="Leveque, Luke" userId="7d782154-c344-40cc-81a7-fd21f306822d" providerId="ADAL" clId="{620D9ED8-CB1B-4873-89E5-FC4B3E921738}" dt="2024-04-12T20:28:50.124" v="445" actId="26606"/>
          <ac:spMkLst>
            <pc:docMk/>
            <pc:sldMk cId="3760344548" sldId="271"/>
            <ac:spMk id="37" creationId="{608F427C-1EC9-4280-9367-F2B3AA063E82}"/>
          </ac:spMkLst>
        </pc:spChg>
        <pc:spChg chg="add">
          <ac:chgData name="Leveque, Luke" userId="7d782154-c344-40cc-81a7-fd21f306822d" providerId="ADAL" clId="{620D9ED8-CB1B-4873-89E5-FC4B3E921738}" dt="2024-04-12T20:28:50.124" v="445" actId="26606"/>
          <ac:spMkLst>
            <pc:docMk/>
            <pc:sldMk cId="3760344548" sldId="271"/>
            <ac:spMk id="38" creationId="{F98810A7-E114-447A-A7D6-69B27CFB5650}"/>
          </ac:spMkLst>
        </pc:spChg>
        <pc:picChg chg="mod">
          <ac:chgData name="Leveque, Luke" userId="7d782154-c344-40cc-81a7-fd21f306822d" providerId="ADAL" clId="{620D9ED8-CB1B-4873-89E5-FC4B3E921738}" dt="2024-04-12T20:28:50.124" v="445" actId="26606"/>
          <ac:picMkLst>
            <pc:docMk/>
            <pc:sldMk cId="3760344548" sldId="271"/>
            <ac:picMk id="4" creationId="{0DB3C403-50F2-8644-0B61-29E6297797D4}"/>
          </ac:picMkLst>
        </pc:picChg>
        <pc:picChg chg="add del">
          <ac:chgData name="Leveque, Luke" userId="7d782154-c344-40cc-81a7-fd21f306822d" providerId="ADAL" clId="{620D9ED8-CB1B-4873-89E5-FC4B3E921738}" dt="2024-04-12T20:28:50.079" v="444" actId="26606"/>
          <ac:picMkLst>
            <pc:docMk/>
            <pc:sldMk cId="3760344548" sldId="271"/>
            <ac:picMk id="9" creationId="{41B68C77-138E-4BF7-A276-BD0C78A4219F}"/>
          </ac:picMkLst>
        </pc:picChg>
        <pc:picChg chg="add del">
          <ac:chgData name="Leveque, Luke" userId="7d782154-c344-40cc-81a7-fd21f306822d" providerId="ADAL" clId="{620D9ED8-CB1B-4873-89E5-FC4B3E921738}" dt="2024-04-12T20:28:50.079" v="444" actId="26606"/>
          <ac:picMkLst>
            <pc:docMk/>
            <pc:sldMk cId="3760344548" sldId="271"/>
            <ac:picMk id="11" creationId="{7C268552-D473-46ED-B1B8-422042C4DEF1}"/>
          </ac:picMkLst>
        </pc:picChg>
        <pc:picChg chg="add del">
          <ac:chgData name="Leveque, Luke" userId="7d782154-c344-40cc-81a7-fd21f306822d" providerId="ADAL" clId="{620D9ED8-CB1B-4873-89E5-FC4B3E921738}" dt="2024-04-12T20:28:50.079" v="444" actId="26606"/>
          <ac:picMkLst>
            <pc:docMk/>
            <pc:sldMk cId="3760344548" sldId="271"/>
            <ac:picMk id="15" creationId="{B9238B3E-24AA-439A-B527-6C5DF6D72145}"/>
          </ac:picMkLst>
        </pc:picChg>
        <pc:picChg chg="add del">
          <ac:chgData name="Leveque, Luke" userId="7d782154-c344-40cc-81a7-fd21f306822d" providerId="ADAL" clId="{620D9ED8-CB1B-4873-89E5-FC4B3E921738}" dt="2024-04-12T20:28:50.079" v="444" actId="26606"/>
          <ac:picMkLst>
            <pc:docMk/>
            <pc:sldMk cId="3760344548" sldId="271"/>
            <ac:picMk id="17" creationId="{69F01145-BEA3-4CBF-AA21-10077B948CA8}"/>
          </ac:picMkLst>
        </pc:picChg>
        <pc:picChg chg="add">
          <ac:chgData name="Leveque, Luke" userId="7d782154-c344-40cc-81a7-fd21f306822d" providerId="ADAL" clId="{620D9ED8-CB1B-4873-89E5-FC4B3E921738}" dt="2024-04-12T20:28:50.124" v="445" actId="26606"/>
          <ac:picMkLst>
            <pc:docMk/>
            <pc:sldMk cId="3760344548" sldId="271"/>
            <ac:picMk id="29" creationId="{41B68C77-138E-4BF7-A276-BD0C78A4219F}"/>
          </ac:picMkLst>
        </pc:picChg>
        <pc:picChg chg="add">
          <ac:chgData name="Leveque, Luke" userId="7d782154-c344-40cc-81a7-fd21f306822d" providerId="ADAL" clId="{620D9ED8-CB1B-4873-89E5-FC4B3E921738}" dt="2024-04-12T20:28:50.124" v="445" actId="26606"/>
          <ac:picMkLst>
            <pc:docMk/>
            <pc:sldMk cId="3760344548" sldId="271"/>
            <ac:picMk id="30" creationId="{7C268552-D473-46ED-B1B8-422042C4DEF1}"/>
          </ac:picMkLst>
        </pc:picChg>
        <pc:picChg chg="add">
          <ac:chgData name="Leveque, Luke" userId="7d782154-c344-40cc-81a7-fd21f306822d" providerId="ADAL" clId="{620D9ED8-CB1B-4873-89E5-FC4B3E921738}" dt="2024-04-12T20:28:50.124" v="445" actId="26606"/>
          <ac:picMkLst>
            <pc:docMk/>
            <pc:sldMk cId="3760344548" sldId="271"/>
            <ac:picMk id="32" creationId="{B9238B3E-24AA-439A-B527-6C5DF6D72145}"/>
          </ac:picMkLst>
        </pc:picChg>
        <pc:picChg chg="add">
          <ac:chgData name="Leveque, Luke" userId="7d782154-c344-40cc-81a7-fd21f306822d" providerId="ADAL" clId="{620D9ED8-CB1B-4873-89E5-FC4B3E921738}" dt="2024-04-12T20:28:50.124" v="445" actId="26606"/>
          <ac:picMkLst>
            <pc:docMk/>
            <pc:sldMk cId="3760344548" sldId="271"/>
            <ac:picMk id="33" creationId="{69F01145-BEA3-4CBF-AA21-10077B948CA8}"/>
          </ac:picMkLst>
        </pc:picChg>
      </pc:sldChg>
      <pc:sldChg chg="addSp delSp modSp new mod setBg setClrOvrMap">
        <pc:chgData name="Leveque, Luke" userId="7d782154-c344-40cc-81a7-fd21f306822d" providerId="ADAL" clId="{620D9ED8-CB1B-4873-89E5-FC4B3E921738}" dt="2024-04-12T20:28:35.472" v="442" actId="26606"/>
        <pc:sldMkLst>
          <pc:docMk/>
          <pc:sldMk cId="2794502233" sldId="272"/>
        </pc:sldMkLst>
        <pc:spChg chg="mod">
          <ac:chgData name="Leveque, Luke" userId="7d782154-c344-40cc-81a7-fd21f306822d" providerId="ADAL" clId="{620D9ED8-CB1B-4873-89E5-FC4B3E921738}" dt="2024-04-12T20:22:37.998" v="430" actId="26606"/>
          <ac:spMkLst>
            <pc:docMk/>
            <pc:sldMk cId="2794502233" sldId="272"/>
            <ac:spMk id="2" creationId="{27A7090A-5D9E-C797-EBEE-9A20EB43C11A}"/>
          </ac:spMkLst>
        </pc:spChg>
        <pc:spChg chg="del">
          <ac:chgData name="Leveque, Luke" userId="7d782154-c344-40cc-81a7-fd21f306822d" providerId="ADAL" clId="{620D9ED8-CB1B-4873-89E5-FC4B3E921738}" dt="2024-04-12T20:22:33.604" v="429" actId="22"/>
          <ac:spMkLst>
            <pc:docMk/>
            <pc:sldMk cId="2794502233" sldId="272"/>
            <ac:spMk id="3" creationId="{0D00AB69-9850-CE2D-7389-29E547AF5538}"/>
          </ac:spMkLst>
        </pc:spChg>
        <pc:spChg chg="add del mod">
          <ac:chgData name="Leveque, Luke" userId="7d782154-c344-40cc-81a7-fd21f306822d" providerId="ADAL" clId="{620D9ED8-CB1B-4873-89E5-FC4B3E921738}" dt="2024-04-12T20:28:35.472" v="442" actId="26606"/>
          <ac:spMkLst>
            <pc:docMk/>
            <pc:sldMk cId="2794502233" sldId="272"/>
            <ac:spMk id="7" creationId="{A1E6652F-059A-0E7D-DBF9-5F086104A9FD}"/>
          </ac:spMkLst>
        </pc:spChg>
        <pc:spChg chg="add del">
          <ac:chgData name="Leveque, Luke" userId="7d782154-c344-40cc-81a7-fd21f306822d" providerId="ADAL" clId="{620D9ED8-CB1B-4873-89E5-FC4B3E921738}" dt="2024-04-12T20:28:35.472" v="442" actId="26606"/>
          <ac:spMkLst>
            <pc:docMk/>
            <pc:sldMk cId="2794502233" sldId="272"/>
            <ac:spMk id="14" creationId="{4AC0CD9D-7610-4620-93B4-798CCD9AB581}"/>
          </ac:spMkLst>
        </pc:spChg>
        <pc:spChg chg="add del">
          <ac:chgData name="Leveque, Luke" userId="7d782154-c344-40cc-81a7-fd21f306822d" providerId="ADAL" clId="{620D9ED8-CB1B-4873-89E5-FC4B3E921738}" dt="2024-04-12T20:28:35.472" v="442" actId="26606"/>
          <ac:spMkLst>
            <pc:docMk/>
            <pc:sldMk cId="2794502233" sldId="272"/>
            <ac:spMk id="20" creationId="{DE4D62F9-188E-4530-84C2-24BDEE4BEB82}"/>
          </ac:spMkLst>
        </pc:spChg>
        <pc:spChg chg="add del">
          <ac:chgData name="Leveque, Luke" userId="7d782154-c344-40cc-81a7-fd21f306822d" providerId="ADAL" clId="{620D9ED8-CB1B-4873-89E5-FC4B3E921738}" dt="2024-04-12T20:28:35.472" v="442" actId="26606"/>
          <ac:spMkLst>
            <pc:docMk/>
            <pc:sldMk cId="2794502233" sldId="272"/>
            <ac:spMk id="22" creationId="{D67CA421-FA2B-47ED-A101-F8BBEBB2976B}"/>
          </ac:spMkLst>
        </pc:spChg>
        <pc:spChg chg="add del">
          <ac:chgData name="Leveque, Luke" userId="7d782154-c344-40cc-81a7-fd21f306822d" providerId="ADAL" clId="{620D9ED8-CB1B-4873-89E5-FC4B3E921738}" dt="2024-04-12T20:28:35.472" v="442" actId="26606"/>
          <ac:spMkLst>
            <pc:docMk/>
            <pc:sldMk cId="2794502233" sldId="272"/>
            <ac:spMk id="24" creationId="{12425D82-CD5E-45A4-9542-70951E59F2D1}"/>
          </ac:spMkLst>
        </pc:spChg>
        <pc:spChg chg="add del">
          <ac:chgData name="Leveque, Luke" userId="7d782154-c344-40cc-81a7-fd21f306822d" providerId="ADAL" clId="{620D9ED8-CB1B-4873-89E5-FC4B3E921738}" dt="2024-04-12T20:28:35.472" v="442" actId="26606"/>
          <ac:spMkLst>
            <pc:docMk/>
            <pc:sldMk cId="2794502233" sldId="272"/>
            <ac:spMk id="26" creationId="{221DB897-A621-4D5F-AC81-91199AC4370E}"/>
          </ac:spMkLst>
        </pc:spChg>
        <pc:spChg chg="add">
          <ac:chgData name="Leveque, Luke" userId="7d782154-c344-40cc-81a7-fd21f306822d" providerId="ADAL" clId="{620D9ED8-CB1B-4873-89E5-FC4B3E921738}" dt="2024-04-12T20:28:35.472" v="442" actId="26606"/>
          <ac:spMkLst>
            <pc:docMk/>
            <pc:sldMk cId="2794502233" sldId="272"/>
            <ac:spMk id="35" creationId="{4AC0CD9D-7610-4620-93B4-798CCD9AB581}"/>
          </ac:spMkLst>
        </pc:spChg>
        <pc:spChg chg="add">
          <ac:chgData name="Leveque, Luke" userId="7d782154-c344-40cc-81a7-fd21f306822d" providerId="ADAL" clId="{620D9ED8-CB1B-4873-89E5-FC4B3E921738}" dt="2024-04-12T20:28:35.472" v="442" actId="26606"/>
          <ac:spMkLst>
            <pc:docMk/>
            <pc:sldMk cId="2794502233" sldId="272"/>
            <ac:spMk id="41" creationId="{DE4D62F9-188E-4530-84C2-24BDEE4BEB82}"/>
          </ac:spMkLst>
        </pc:spChg>
        <pc:spChg chg="add">
          <ac:chgData name="Leveque, Luke" userId="7d782154-c344-40cc-81a7-fd21f306822d" providerId="ADAL" clId="{620D9ED8-CB1B-4873-89E5-FC4B3E921738}" dt="2024-04-12T20:28:35.472" v="442" actId="26606"/>
          <ac:spMkLst>
            <pc:docMk/>
            <pc:sldMk cId="2794502233" sldId="272"/>
            <ac:spMk id="43" creationId="{D67CA421-FA2B-47ED-A101-F8BBEBB2976B}"/>
          </ac:spMkLst>
        </pc:spChg>
        <pc:spChg chg="add">
          <ac:chgData name="Leveque, Luke" userId="7d782154-c344-40cc-81a7-fd21f306822d" providerId="ADAL" clId="{620D9ED8-CB1B-4873-89E5-FC4B3E921738}" dt="2024-04-12T20:28:35.472" v="442" actId="26606"/>
          <ac:spMkLst>
            <pc:docMk/>
            <pc:sldMk cId="2794502233" sldId="272"/>
            <ac:spMk id="45" creationId="{12425D82-CD5E-45A4-9542-70951E59F2D1}"/>
          </ac:spMkLst>
        </pc:spChg>
        <pc:spChg chg="add">
          <ac:chgData name="Leveque, Luke" userId="7d782154-c344-40cc-81a7-fd21f306822d" providerId="ADAL" clId="{620D9ED8-CB1B-4873-89E5-FC4B3E921738}" dt="2024-04-12T20:28:35.472" v="442" actId="26606"/>
          <ac:spMkLst>
            <pc:docMk/>
            <pc:sldMk cId="2794502233" sldId="272"/>
            <ac:spMk id="47" creationId="{221DB897-A621-4D5F-AC81-91199AC4370E}"/>
          </ac:spMkLst>
        </pc:spChg>
        <pc:picChg chg="add del mod ord">
          <ac:chgData name="Leveque, Luke" userId="7d782154-c344-40cc-81a7-fd21f306822d" providerId="ADAL" clId="{620D9ED8-CB1B-4873-89E5-FC4B3E921738}" dt="2024-04-12T20:28:33.544" v="440" actId="478"/>
          <ac:picMkLst>
            <pc:docMk/>
            <pc:sldMk cId="2794502233" sldId="272"/>
            <ac:picMk id="5" creationId="{1E4D814B-2197-0C6A-D12D-40730929B906}"/>
          </ac:picMkLst>
        </pc:picChg>
        <pc:picChg chg="add mod">
          <ac:chgData name="Leveque, Luke" userId="7d782154-c344-40cc-81a7-fd21f306822d" providerId="ADAL" clId="{620D9ED8-CB1B-4873-89E5-FC4B3E921738}" dt="2024-04-12T20:28:35.472" v="442" actId="26606"/>
          <ac:picMkLst>
            <pc:docMk/>
            <pc:sldMk cId="2794502233" sldId="272"/>
            <ac:picMk id="9" creationId="{07F3703A-C379-B2E1-9344-7019A9E7B49C}"/>
          </ac:picMkLst>
        </pc:picChg>
        <pc:picChg chg="add del">
          <ac:chgData name="Leveque, Luke" userId="7d782154-c344-40cc-81a7-fd21f306822d" providerId="ADAL" clId="{620D9ED8-CB1B-4873-89E5-FC4B3E921738}" dt="2024-04-12T20:28:35.472" v="442" actId="26606"/>
          <ac:picMkLst>
            <pc:docMk/>
            <pc:sldMk cId="2794502233" sldId="272"/>
            <ac:picMk id="10" creationId="{41B68C77-138E-4BF7-A276-BD0C78A4219F}"/>
          </ac:picMkLst>
        </pc:picChg>
        <pc:picChg chg="add del">
          <ac:chgData name="Leveque, Luke" userId="7d782154-c344-40cc-81a7-fd21f306822d" providerId="ADAL" clId="{620D9ED8-CB1B-4873-89E5-FC4B3E921738}" dt="2024-04-12T20:28:35.472" v="442" actId="26606"/>
          <ac:picMkLst>
            <pc:docMk/>
            <pc:sldMk cId="2794502233" sldId="272"/>
            <ac:picMk id="12" creationId="{7C268552-D473-46ED-B1B8-422042C4DEF1}"/>
          </ac:picMkLst>
        </pc:picChg>
        <pc:picChg chg="add del">
          <ac:chgData name="Leveque, Luke" userId="7d782154-c344-40cc-81a7-fd21f306822d" providerId="ADAL" clId="{620D9ED8-CB1B-4873-89E5-FC4B3E921738}" dt="2024-04-12T20:28:35.472" v="442" actId="26606"/>
          <ac:picMkLst>
            <pc:docMk/>
            <pc:sldMk cId="2794502233" sldId="272"/>
            <ac:picMk id="16" creationId="{B9238B3E-24AA-439A-B527-6C5DF6D72145}"/>
          </ac:picMkLst>
        </pc:picChg>
        <pc:picChg chg="add del">
          <ac:chgData name="Leveque, Luke" userId="7d782154-c344-40cc-81a7-fd21f306822d" providerId="ADAL" clId="{620D9ED8-CB1B-4873-89E5-FC4B3E921738}" dt="2024-04-12T20:28:35.472" v="442" actId="26606"/>
          <ac:picMkLst>
            <pc:docMk/>
            <pc:sldMk cId="2794502233" sldId="272"/>
            <ac:picMk id="18" creationId="{69F01145-BEA3-4CBF-AA21-10077B948CA8}"/>
          </ac:picMkLst>
        </pc:picChg>
        <pc:picChg chg="add">
          <ac:chgData name="Leveque, Luke" userId="7d782154-c344-40cc-81a7-fd21f306822d" providerId="ADAL" clId="{620D9ED8-CB1B-4873-89E5-FC4B3E921738}" dt="2024-04-12T20:28:35.472" v="442" actId="26606"/>
          <ac:picMkLst>
            <pc:docMk/>
            <pc:sldMk cId="2794502233" sldId="272"/>
            <ac:picMk id="31" creationId="{41B68C77-138E-4BF7-A276-BD0C78A4219F}"/>
          </ac:picMkLst>
        </pc:picChg>
        <pc:picChg chg="add">
          <ac:chgData name="Leveque, Luke" userId="7d782154-c344-40cc-81a7-fd21f306822d" providerId="ADAL" clId="{620D9ED8-CB1B-4873-89E5-FC4B3E921738}" dt="2024-04-12T20:28:35.472" v="442" actId="26606"/>
          <ac:picMkLst>
            <pc:docMk/>
            <pc:sldMk cId="2794502233" sldId="272"/>
            <ac:picMk id="33" creationId="{7C268552-D473-46ED-B1B8-422042C4DEF1}"/>
          </ac:picMkLst>
        </pc:picChg>
        <pc:picChg chg="add">
          <ac:chgData name="Leveque, Luke" userId="7d782154-c344-40cc-81a7-fd21f306822d" providerId="ADAL" clId="{620D9ED8-CB1B-4873-89E5-FC4B3E921738}" dt="2024-04-12T20:28:35.472" v="442" actId="26606"/>
          <ac:picMkLst>
            <pc:docMk/>
            <pc:sldMk cId="2794502233" sldId="272"/>
            <ac:picMk id="37" creationId="{B9238B3E-24AA-439A-B527-6C5DF6D72145}"/>
          </ac:picMkLst>
        </pc:picChg>
        <pc:picChg chg="add">
          <ac:chgData name="Leveque, Luke" userId="7d782154-c344-40cc-81a7-fd21f306822d" providerId="ADAL" clId="{620D9ED8-CB1B-4873-89E5-FC4B3E921738}" dt="2024-04-12T20:28:35.472" v="442" actId="26606"/>
          <ac:picMkLst>
            <pc:docMk/>
            <pc:sldMk cId="2794502233" sldId="272"/>
            <ac:picMk id="39" creationId="{69F01145-BEA3-4CBF-AA21-10077B948CA8}"/>
          </ac:picMkLst>
        </pc:picChg>
      </pc:sldChg>
      <pc:sldChg chg="addSp delSp modSp add mod">
        <pc:chgData name="Leveque, Luke" userId="7d782154-c344-40cc-81a7-fd21f306822d" providerId="ADAL" clId="{620D9ED8-CB1B-4873-89E5-FC4B3E921738}" dt="2024-04-12T20:23:11.258" v="434" actId="26606"/>
        <pc:sldMkLst>
          <pc:docMk/>
          <pc:sldMk cId="1289169270" sldId="273"/>
        </pc:sldMkLst>
        <pc:spChg chg="add del mod">
          <ac:chgData name="Leveque, Luke" userId="7d782154-c344-40cc-81a7-fd21f306822d" providerId="ADAL" clId="{620D9ED8-CB1B-4873-89E5-FC4B3E921738}" dt="2024-04-12T20:23:11.258" v="434" actId="26606"/>
          <ac:spMkLst>
            <pc:docMk/>
            <pc:sldMk cId="1289169270" sldId="273"/>
            <ac:spMk id="7" creationId="{19BE611A-DF20-1EC9-72D1-027B6FF00453}"/>
          </ac:spMkLst>
        </pc:spChg>
        <pc:spChg chg="del">
          <ac:chgData name="Leveque, Luke" userId="7d782154-c344-40cc-81a7-fd21f306822d" providerId="ADAL" clId="{620D9ED8-CB1B-4873-89E5-FC4B3E921738}" dt="2024-04-12T20:23:11.258" v="434" actId="26606"/>
          <ac:spMkLst>
            <pc:docMk/>
            <pc:sldMk cId="1289169270" sldId="273"/>
            <ac:spMk id="14" creationId="{0BF0FB51-4E0C-F3F3-C065-E5A3A6C2ADD5}"/>
          </ac:spMkLst>
        </pc:spChg>
        <pc:spChg chg="del">
          <ac:chgData name="Leveque, Luke" userId="7d782154-c344-40cc-81a7-fd21f306822d" providerId="ADAL" clId="{620D9ED8-CB1B-4873-89E5-FC4B3E921738}" dt="2024-04-12T20:23:11.258" v="434" actId="26606"/>
          <ac:spMkLst>
            <pc:docMk/>
            <pc:sldMk cId="1289169270" sldId="273"/>
            <ac:spMk id="20" creationId="{18601EAD-B6F4-8537-2DCD-E1711884FD1A}"/>
          </ac:spMkLst>
        </pc:spChg>
        <pc:spChg chg="del">
          <ac:chgData name="Leveque, Luke" userId="7d782154-c344-40cc-81a7-fd21f306822d" providerId="ADAL" clId="{620D9ED8-CB1B-4873-89E5-FC4B3E921738}" dt="2024-04-12T20:23:11.258" v="434" actId="26606"/>
          <ac:spMkLst>
            <pc:docMk/>
            <pc:sldMk cId="1289169270" sldId="273"/>
            <ac:spMk id="22" creationId="{0DFFD698-8DD6-C685-B13C-7A7C44F57683}"/>
          </ac:spMkLst>
        </pc:spChg>
        <pc:spChg chg="del">
          <ac:chgData name="Leveque, Luke" userId="7d782154-c344-40cc-81a7-fd21f306822d" providerId="ADAL" clId="{620D9ED8-CB1B-4873-89E5-FC4B3E921738}" dt="2024-04-12T20:23:11.258" v="434" actId="26606"/>
          <ac:spMkLst>
            <pc:docMk/>
            <pc:sldMk cId="1289169270" sldId="273"/>
            <ac:spMk id="24" creationId="{36676BFE-FCDD-42E0-164E-E43E2DC56A84}"/>
          </ac:spMkLst>
        </pc:spChg>
        <pc:spChg chg="del">
          <ac:chgData name="Leveque, Luke" userId="7d782154-c344-40cc-81a7-fd21f306822d" providerId="ADAL" clId="{620D9ED8-CB1B-4873-89E5-FC4B3E921738}" dt="2024-04-12T20:23:11.258" v="434" actId="26606"/>
          <ac:spMkLst>
            <pc:docMk/>
            <pc:sldMk cId="1289169270" sldId="273"/>
            <ac:spMk id="26" creationId="{2D82D580-3BF5-70DA-C2C7-643A8ED20A53}"/>
          </ac:spMkLst>
        </pc:spChg>
        <pc:spChg chg="add">
          <ac:chgData name="Leveque, Luke" userId="7d782154-c344-40cc-81a7-fd21f306822d" providerId="ADAL" clId="{620D9ED8-CB1B-4873-89E5-FC4B3E921738}" dt="2024-04-12T20:23:11.258" v="434" actId="26606"/>
          <ac:spMkLst>
            <pc:docMk/>
            <pc:sldMk cId="1289169270" sldId="273"/>
            <ac:spMk id="35" creationId="{4AC0CD9D-7610-4620-93B4-798CCD9AB581}"/>
          </ac:spMkLst>
        </pc:spChg>
        <pc:spChg chg="add">
          <ac:chgData name="Leveque, Luke" userId="7d782154-c344-40cc-81a7-fd21f306822d" providerId="ADAL" clId="{620D9ED8-CB1B-4873-89E5-FC4B3E921738}" dt="2024-04-12T20:23:11.258" v="434" actId="26606"/>
          <ac:spMkLst>
            <pc:docMk/>
            <pc:sldMk cId="1289169270" sldId="273"/>
            <ac:spMk id="41" creationId="{DE4D62F9-188E-4530-84C2-24BDEE4BEB82}"/>
          </ac:spMkLst>
        </pc:spChg>
        <pc:spChg chg="add">
          <ac:chgData name="Leveque, Luke" userId="7d782154-c344-40cc-81a7-fd21f306822d" providerId="ADAL" clId="{620D9ED8-CB1B-4873-89E5-FC4B3E921738}" dt="2024-04-12T20:23:11.258" v="434" actId="26606"/>
          <ac:spMkLst>
            <pc:docMk/>
            <pc:sldMk cId="1289169270" sldId="273"/>
            <ac:spMk id="43" creationId="{D67CA421-FA2B-47ED-A101-F8BBEBB2976B}"/>
          </ac:spMkLst>
        </pc:spChg>
        <pc:spChg chg="add">
          <ac:chgData name="Leveque, Luke" userId="7d782154-c344-40cc-81a7-fd21f306822d" providerId="ADAL" clId="{620D9ED8-CB1B-4873-89E5-FC4B3E921738}" dt="2024-04-12T20:23:11.258" v="434" actId="26606"/>
          <ac:spMkLst>
            <pc:docMk/>
            <pc:sldMk cId="1289169270" sldId="273"/>
            <ac:spMk id="45" creationId="{12425D82-CD5E-45A4-9542-70951E59F2D1}"/>
          </ac:spMkLst>
        </pc:spChg>
        <pc:spChg chg="add">
          <ac:chgData name="Leveque, Luke" userId="7d782154-c344-40cc-81a7-fd21f306822d" providerId="ADAL" clId="{620D9ED8-CB1B-4873-89E5-FC4B3E921738}" dt="2024-04-12T20:23:11.258" v="434" actId="26606"/>
          <ac:spMkLst>
            <pc:docMk/>
            <pc:sldMk cId="1289169270" sldId="273"/>
            <ac:spMk id="47" creationId="{221DB897-A621-4D5F-AC81-91199AC4370E}"/>
          </ac:spMkLst>
        </pc:spChg>
        <pc:picChg chg="add mod">
          <ac:chgData name="Leveque, Luke" userId="7d782154-c344-40cc-81a7-fd21f306822d" providerId="ADAL" clId="{620D9ED8-CB1B-4873-89E5-FC4B3E921738}" dt="2024-04-12T20:23:11.258" v="434" actId="26606"/>
          <ac:picMkLst>
            <pc:docMk/>
            <pc:sldMk cId="1289169270" sldId="273"/>
            <ac:picMk id="4" creationId="{51261488-B82C-B779-17A5-E46915D62E3A}"/>
          </ac:picMkLst>
        </pc:picChg>
        <pc:picChg chg="del">
          <ac:chgData name="Leveque, Luke" userId="7d782154-c344-40cc-81a7-fd21f306822d" providerId="ADAL" clId="{620D9ED8-CB1B-4873-89E5-FC4B3E921738}" dt="2024-04-12T20:23:09.076" v="433" actId="478"/>
          <ac:picMkLst>
            <pc:docMk/>
            <pc:sldMk cId="1289169270" sldId="273"/>
            <ac:picMk id="5" creationId="{6E4A40DA-052A-80EC-5146-88E672ADC989}"/>
          </ac:picMkLst>
        </pc:picChg>
        <pc:picChg chg="del">
          <ac:chgData name="Leveque, Luke" userId="7d782154-c344-40cc-81a7-fd21f306822d" providerId="ADAL" clId="{620D9ED8-CB1B-4873-89E5-FC4B3E921738}" dt="2024-04-12T20:23:11.258" v="434" actId="26606"/>
          <ac:picMkLst>
            <pc:docMk/>
            <pc:sldMk cId="1289169270" sldId="273"/>
            <ac:picMk id="10" creationId="{2F92922C-6366-67BE-8450-013FFEC64F4F}"/>
          </ac:picMkLst>
        </pc:picChg>
        <pc:picChg chg="del">
          <ac:chgData name="Leveque, Luke" userId="7d782154-c344-40cc-81a7-fd21f306822d" providerId="ADAL" clId="{620D9ED8-CB1B-4873-89E5-FC4B3E921738}" dt="2024-04-12T20:23:11.258" v="434" actId="26606"/>
          <ac:picMkLst>
            <pc:docMk/>
            <pc:sldMk cId="1289169270" sldId="273"/>
            <ac:picMk id="12" creationId="{8F4AC9FD-560F-DFA2-A597-1694BD006784}"/>
          </ac:picMkLst>
        </pc:picChg>
        <pc:picChg chg="del">
          <ac:chgData name="Leveque, Luke" userId="7d782154-c344-40cc-81a7-fd21f306822d" providerId="ADAL" clId="{620D9ED8-CB1B-4873-89E5-FC4B3E921738}" dt="2024-04-12T20:23:11.258" v="434" actId="26606"/>
          <ac:picMkLst>
            <pc:docMk/>
            <pc:sldMk cId="1289169270" sldId="273"/>
            <ac:picMk id="16" creationId="{0F433C07-3856-F87B-B99D-C45DED4FD4D7}"/>
          </ac:picMkLst>
        </pc:picChg>
        <pc:picChg chg="del">
          <ac:chgData name="Leveque, Luke" userId="7d782154-c344-40cc-81a7-fd21f306822d" providerId="ADAL" clId="{620D9ED8-CB1B-4873-89E5-FC4B3E921738}" dt="2024-04-12T20:23:11.258" v="434" actId="26606"/>
          <ac:picMkLst>
            <pc:docMk/>
            <pc:sldMk cId="1289169270" sldId="273"/>
            <ac:picMk id="18" creationId="{75772A9E-9469-7302-767A-F191E5A5C707}"/>
          </ac:picMkLst>
        </pc:picChg>
        <pc:picChg chg="add">
          <ac:chgData name="Leveque, Luke" userId="7d782154-c344-40cc-81a7-fd21f306822d" providerId="ADAL" clId="{620D9ED8-CB1B-4873-89E5-FC4B3E921738}" dt="2024-04-12T20:23:11.258" v="434" actId="26606"/>
          <ac:picMkLst>
            <pc:docMk/>
            <pc:sldMk cId="1289169270" sldId="273"/>
            <ac:picMk id="31" creationId="{41B68C77-138E-4BF7-A276-BD0C78A4219F}"/>
          </ac:picMkLst>
        </pc:picChg>
        <pc:picChg chg="add">
          <ac:chgData name="Leveque, Luke" userId="7d782154-c344-40cc-81a7-fd21f306822d" providerId="ADAL" clId="{620D9ED8-CB1B-4873-89E5-FC4B3E921738}" dt="2024-04-12T20:23:11.258" v="434" actId="26606"/>
          <ac:picMkLst>
            <pc:docMk/>
            <pc:sldMk cId="1289169270" sldId="273"/>
            <ac:picMk id="33" creationId="{7C268552-D473-46ED-B1B8-422042C4DEF1}"/>
          </ac:picMkLst>
        </pc:picChg>
        <pc:picChg chg="add">
          <ac:chgData name="Leveque, Luke" userId="7d782154-c344-40cc-81a7-fd21f306822d" providerId="ADAL" clId="{620D9ED8-CB1B-4873-89E5-FC4B3E921738}" dt="2024-04-12T20:23:11.258" v="434" actId="26606"/>
          <ac:picMkLst>
            <pc:docMk/>
            <pc:sldMk cId="1289169270" sldId="273"/>
            <ac:picMk id="37" creationId="{B9238B3E-24AA-439A-B527-6C5DF6D72145}"/>
          </ac:picMkLst>
        </pc:picChg>
        <pc:picChg chg="add">
          <ac:chgData name="Leveque, Luke" userId="7d782154-c344-40cc-81a7-fd21f306822d" providerId="ADAL" clId="{620D9ED8-CB1B-4873-89E5-FC4B3E921738}" dt="2024-04-12T20:23:11.258" v="434" actId="26606"/>
          <ac:picMkLst>
            <pc:docMk/>
            <pc:sldMk cId="1289169270" sldId="273"/>
            <ac:picMk id="39" creationId="{69F01145-BEA3-4CBF-AA21-10077B948CA8}"/>
          </ac:picMkLst>
        </pc:picChg>
      </pc:sldChg>
      <pc:sldChg chg="addSp delSp modSp add mod">
        <pc:chgData name="Leveque, Luke" userId="7d782154-c344-40cc-81a7-fd21f306822d" providerId="ADAL" clId="{620D9ED8-CB1B-4873-89E5-FC4B3E921738}" dt="2024-04-12T20:23:44.501" v="438" actId="26606"/>
        <pc:sldMkLst>
          <pc:docMk/>
          <pc:sldMk cId="364214854" sldId="274"/>
        </pc:sldMkLst>
        <pc:spChg chg="add del mod">
          <ac:chgData name="Leveque, Luke" userId="7d782154-c344-40cc-81a7-fd21f306822d" providerId="ADAL" clId="{620D9ED8-CB1B-4873-89E5-FC4B3E921738}" dt="2024-04-12T20:23:44.501" v="438" actId="26606"/>
          <ac:spMkLst>
            <pc:docMk/>
            <pc:sldMk cId="364214854" sldId="274"/>
            <ac:spMk id="5" creationId="{473D7688-D23F-A136-5763-863C5C66290A}"/>
          </ac:spMkLst>
        </pc:spChg>
        <pc:spChg chg="del">
          <ac:chgData name="Leveque, Luke" userId="7d782154-c344-40cc-81a7-fd21f306822d" providerId="ADAL" clId="{620D9ED8-CB1B-4873-89E5-FC4B3E921738}" dt="2024-04-12T20:23:44.501" v="438" actId="26606"/>
          <ac:spMkLst>
            <pc:docMk/>
            <pc:sldMk cId="364214854" sldId="274"/>
            <ac:spMk id="35" creationId="{987DFE85-ABC5-090B-7EDF-7164EEE33A1C}"/>
          </ac:spMkLst>
        </pc:spChg>
        <pc:spChg chg="del">
          <ac:chgData name="Leveque, Luke" userId="7d782154-c344-40cc-81a7-fd21f306822d" providerId="ADAL" clId="{620D9ED8-CB1B-4873-89E5-FC4B3E921738}" dt="2024-04-12T20:23:44.501" v="438" actId="26606"/>
          <ac:spMkLst>
            <pc:docMk/>
            <pc:sldMk cId="364214854" sldId="274"/>
            <ac:spMk id="41" creationId="{BBD86A8E-4F24-6588-C690-90F567B37D08}"/>
          </ac:spMkLst>
        </pc:spChg>
        <pc:spChg chg="del">
          <ac:chgData name="Leveque, Luke" userId="7d782154-c344-40cc-81a7-fd21f306822d" providerId="ADAL" clId="{620D9ED8-CB1B-4873-89E5-FC4B3E921738}" dt="2024-04-12T20:23:44.501" v="438" actId="26606"/>
          <ac:spMkLst>
            <pc:docMk/>
            <pc:sldMk cId="364214854" sldId="274"/>
            <ac:spMk id="43" creationId="{F6E17A89-D081-3278-E882-84087980B4A4}"/>
          </ac:spMkLst>
        </pc:spChg>
        <pc:spChg chg="del">
          <ac:chgData name="Leveque, Luke" userId="7d782154-c344-40cc-81a7-fd21f306822d" providerId="ADAL" clId="{620D9ED8-CB1B-4873-89E5-FC4B3E921738}" dt="2024-04-12T20:23:44.501" v="438" actId="26606"/>
          <ac:spMkLst>
            <pc:docMk/>
            <pc:sldMk cId="364214854" sldId="274"/>
            <ac:spMk id="45" creationId="{363AADCE-D8B0-18CF-7F37-BE2636EC669B}"/>
          </ac:spMkLst>
        </pc:spChg>
        <pc:spChg chg="del">
          <ac:chgData name="Leveque, Luke" userId="7d782154-c344-40cc-81a7-fd21f306822d" providerId="ADAL" clId="{620D9ED8-CB1B-4873-89E5-FC4B3E921738}" dt="2024-04-12T20:23:44.501" v="438" actId="26606"/>
          <ac:spMkLst>
            <pc:docMk/>
            <pc:sldMk cId="364214854" sldId="274"/>
            <ac:spMk id="47" creationId="{D0D82730-3BDD-DC03-52C8-CF1101852850}"/>
          </ac:spMkLst>
        </pc:spChg>
        <pc:spChg chg="add">
          <ac:chgData name="Leveque, Luke" userId="7d782154-c344-40cc-81a7-fd21f306822d" providerId="ADAL" clId="{620D9ED8-CB1B-4873-89E5-FC4B3E921738}" dt="2024-04-12T20:23:44.501" v="438" actId="26606"/>
          <ac:spMkLst>
            <pc:docMk/>
            <pc:sldMk cId="364214854" sldId="274"/>
            <ac:spMk id="56" creationId="{4AC0CD9D-7610-4620-93B4-798CCD9AB581}"/>
          </ac:spMkLst>
        </pc:spChg>
        <pc:spChg chg="add">
          <ac:chgData name="Leveque, Luke" userId="7d782154-c344-40cc-81a7-fd21f306822d" providerId="ADAL" clId="{620D9ED8-CB1B-4873-89E5-FC4B3E921738}" dt="2024-04-12T20:23:44.501" v="438" actId="26606"/>
          <ac:spMkLst>
            <pc:docMk/>
            <pc:sldMk cId="364214854" sldId="274"/>
            <ac:spMk id="62" creationId="{DE4D62F9-188E-4530-84C2-24BDEE4BEB82}"/>
          </ac:spMkLst>
        </pc:spChg>
        <pc:spChg chg="add">
          <ac:chgData name="Leveque, Luke" userId="7d782154-c344-40cc-81a7-fd21f306822d" providerId="ADAL" clId="{620D9ED8-CB1B-4873-89E5-FC4B3E921738}" dt="2024-04-12T20:23:44.501" v="438" actId="26606"/>
          <ac:spMkLst>
            <pc:docMk/>
            <pc:sldMk cId="364214854" sldId="274"/>
            <ac:spMk id="64" creationId="{D67CA421-FA2B-47ED-A101-F8BBEBB2976B}"/>
          </ac:spMkLst>
        </pc:spChg>
        <pc:spChg chg="add">
          <ac:chgData name="Leveque, Luke" userId="7d782154-c344-40cc-81a7-fd21f306822d" providerId="ADAL" clId="{620D9ED8-CB1B-4873-89E5-FC4B3E921738}" dt="2024-04-12T20:23:44.501" v="438" actId="26606"/>
          <ac:spMkLst>
            <pc:docMk/>
            <pc:sldMk cId="364214854" sldId="274"/>
            <ac:spMk id="66" creationId="{12425D82-CD5E-45A4-9542-70951E59F2D1}"/>
          </ac:spMkLst>
        </pc:spChg>
        <pc:spChg chg="add">
          <ac:chgData name="Leveque, Luke" userId="7d782154-c344-40cc-81a7-fd21f306822d" providerId="ADAL" clId="{620D9ED8-CB1B-4873-89E5-FC4B3E921738}" dt="2024-04-12T20:23:44.501" v="438" actId="26606"/>
          <ac:spMkLst>
            <pc:docMk/>
            <pc:sldMk cId="364214854" sldId="274"/>
            <ac:spMk id="68" creationId="{221DB897-A621-4D5F-AC81-91199AC4370E}"/>
          </ac:spMkLst>
        </pc:spChg>
        <pc:picChg chg="del">
          <ac:chgData name="Leveque, Luke" userId="7d782154-c344-40cc-81a7-fd21f306822d" providerId="ADAL" clId="{620D9ED8-CB1B-4873-89E5-FC4B3E921738}" dt="2024-04-12T20:23:38.336" v="436" actId="478"/>
          <ac:picMkLst>
            <pc:docMk/>
            <pc:sldMk cId="364214854" sldId="274"/>
            <ac:picMk id="4" creationId="{AEDE420F-DE80-E391-E8C2-3A99FD9F5D20}"/>
          </ac:picMkLst>
        </pc:picChg>
        <pc:picChg chg="add mod">
          <ac:chgData name="Leveque, Luke" userId="7d782154-c344-40cc-81a7-fd21f306822d" providerId="ADAL" clId="{620D9ED8-CB1B-4873-89E5-FC4B3E921738}" dt="2024-04-12T20:23:44.501" v="438" actId="26606"/>
          <ac:picMkLst>
            <pc:docMk/>
            <pc:sldMk cId="364214854" sldId="274"/>
            <ac:picMk id="7" creationId="{E81DA1C9-9D01-E236-7055-92D51A7251C0}"/>
          </ac:picMkLst>
        </pc:picChg>
        <pc:picChg chg="del">
          <ac:chgData name="Leveque, Luke" userId="7d782154-c344-40cc-81a7-fd21f306822d" providerId="ADAL" clId="{620D9ED8-CB1B-4873-89E5-FC4B3E921738}" dt="2024-04-12T20:23:44.501" v="438" actId="26606"/>
          <ac:picMkLst>
            <pc:docMk/>
            <pc:sldMk cId="364214854" sldId="274"/>
            <ac:picMk id="31" creationId="{CE087F73-CDEC-6F73-63E0-D576BFFE9C10}"/>
          </ac:picMkLst>
        </pc:picChg>
        <pc:picChg chg="del">
          <ac:chgData name="Leveque, Luke" userId="7d782154-c344-40cc-81a7-fd21f306822d" providerId="ADAL" clId="{620D9ED8-CB1B-4873-89E5-FC4B3E921738}" dt="2024-04-12T20:23:44.501" v="438" actId="26606"/>
          <ac:picMkLst>
            <pc:docMk/>
            <pc:sldMk cId="364214854" sldId="274"/>
            <ac:picMk id="33" creationId="{7E58206C-A3B0-4EEF-4D6D-D49E1FB09ABF}"/>
          </ac:picMkLst>
        </pc:picChg>
        <pc:picChg chg="del">
          <ac:chgData name="Leveque, Luke" userId="7d782154-c344-40cc-81a7-fd21f306822d" providerId="ADAL" clId="{620D9ED8-CB1B-4873-89E5-FC4B3E921738}" dt="2024-04-12T20:23:44.501" v="438" actId="26606"/>
          <ac:picMkLst>
            <pc:docMk/>
            <pc:sldMk cId="364214854" sldId="274"/>
            <ac:picMk id="37" creationId="{708C05FA-4D4E-5F8C-BF74-52EC3BC911B2}"/>
          </ac:picMkLst>
        </pc:picChg>
        <pc:picChg chg="del">
          <ac:chgData name="Leveque, Luke" userId="7d782154-c344-40cc-81a7-fd21f306822d" providerId="ADAL" clId="{620D9ED8-CB1B-4873-89E5-FC4B3E921738}" dt="2024-04-12T20:23:44.501" v="438" actId="26606"/>
          <ac:picMkLst>
            <pc:docMk/>
            <pc:sldMk cId="364214854" sldId="274"/>
            <ac:picMk id="39" creationId="{75CAACE4-4898-062C-4593-818367F00CDC}"/>
          </ac:picMkLst>
        </pc:picChg>
        <pc:picChg chg="add">
          <ac:chgData name="Leveque, Luke" userId="7d782154-c344-40cc-81a7-fd21f306822d" providerId="ADAL" clId="{620D9ED8-CB1B-4873-89E5-FC4B3E921738}" dt="2024-04-12T20:23:44.501" v="438" actId="26606"/>
          <ac:picMkLst>
            <pc:docMk/>
            <pc:sldMk cId="364214854" sldId="274"/>
            <ac:picMk id="52" creationId="{41B68C77-138E-4BF7-A276-BD0C78A4219F}"/>
          </ac:picMkLst>
        </pc:picChg>
        <pc:picChg chg="add">
          <ac:chgData name="Leveque, Luke" userId="7d782154-c344-40cc-81a7-fd21f306822d" providerId="ADAL" clId="{620D9ED8-CB1B-4873-89E5-FC4B3E921738}" dt="2024-04-12T20:23:44.501" v="438" actId="26606"/>
          <ac:picMkLst>
            <pc:docMk/>
            <pc:sldMk cId="364214854" sldId="274"/>
            <ac:picMk id="54" creationId="{7C268552-D473-46ED-B1B8-422042C4DEF1}"/>
          </ac:picMkLst>
        </pc:picChg>
        <pc:picChg chg="add">
          <ac:chgData name="Leveque, Luke" userId="7d782154-c344-40cc-81a7-fd21f306822d" providerId="ADAL" clId="{620D9ED8-CB1B-4873-89E5-FC4B3E921738}" dt="2024-04-12T20:23:44.501" v="438" actId="26606"/>
          <ac:picMkLst>
            <pc:docMk/>
            <pc:sldMk cId="364214854" sldId="274"/>
            <ac:picMk id="58" creationId="{B9238B3E-24AA-439A-B527-6C5DF6D72145}"/>
          </ac:picMkLst>
        </pc:picChg>
        <pc:picChg chg="add">
          <ac:chgData name="Leveque, Luke" userId="7d782154-c344-40cc-81a7-fd21f306822d" providerId="ADAL" clId="{620D9ED8-CB1B-4873-89E5-FC4B3E921738}" dt="2024-04-12T20:23:44.501" v="438" actId="26606"/>
          <ac:picMkLst>
            <pc:docMk/>
            <pc:sldMk cId="364214854" sldId="274"/>
            <ac:picMk id="60" creationId="{69F01145-BEA3-4CBF-AA21-10077B948CA8}"/>
          </ac:picMkLst>
        </pc:picChg>
      </pc:sldChg>
      <pc:sldChg chg="addSp delSp modSp mod setBg setClrOvrMap">
        <pc:chgData name="Leveque, Luke" userId="7d782154-c344-40cc-81a7-fd21f306822d" providerId="ADAL" clId="{620D9ED8-CB1B-4873-89E5-FC4B3E921738}" dt="2024-04-12T20:29:30.545" v="453" actId="26606"/>
        <pc:sldMkLst>
          <pc:docMk/>
          <pc:sldMk cId="363654496" sldId="275"/>
        </pc:sldMkLst>
        <pc:spChg chg="mod ord">
          <ac:chgData name="Leveque, Luke" userId="7d782154-c344-40cc-81a7-fd21f306822d" providerId="ADAL" clId="{620D9ED8-CB1B-4873-89E5-FC4B3E921738}" dt="2024-04-12T20:29:30.545" v="453" actId="26606"/>
          <ac:spMkLst>
            <pc:docMk/>
            <pc:sldMk cId="363654496" sldId="275"/>
            <ac:spMk id="2" creationId="{40E52D36-8690-BE73-EBDD-83B67BDA7FB2}"/>
          </ac:spMkLst>
        </pc:spChg>
        <pc:spChg chg="add del">
          <ac:chgData name="Leveque, Luke" userId="7d782154-c344-40cc-81a7-fd21f306822d" providerId="ADAL" clId="{620D9ED8-CB1B-4873-89E5-FC4B3E921738}" dt="2024-04-12T20:29:27.112" v="450" actId="26606"/>
          <ac:spMkLst>
            <pc:docMk/>
            <pc:sldMk cId="363654496" sldId="275"/>
            <ac:spMk id="13" creationId="{4AC0CD9D-7610-4620-93B4-798CCD9AB581}"/>
          </ac:spMkLst>
        </pc:spChg>
        <pc:spChg chg="add del">
          <ac:chgData name="Leveque, Luke" userId="7d782154-c344-40cc-81a7-fd21f306822d" providerId="ADAL" clId="{620D9ED8-CB1B-4873-89E5-FC4B3E921738}" dt="2024-04-12T20:29:27.112" v="450" actId="26606"/>
          <ac:spMkLst>
            <pc:docMk/>
            <pc:sldMk cId="363654496" sldId="275"/>
            <ac:spMk id="19" creationId="{DE4D62F9-188E-4530-84C2-24BDEE4BEB82}"/>
          </ac:spMkLst>
        </pc:spChg>
        <pc:spChg chg="add del">
          <ac:chgData name="Leveque, Luke" userId="7d782154-c344-40cc-81a7-fd21f306822d" providerId="ADAL" clId="{620D9ED8-CB1B-4873-89E5-FC4B3E921738}" dt="2024-04-12T20:29:27.112" v="450" actId="26606"/>
          <ac:spMkLst>
            <pc:docMk/>
            <pc:sldMk cId="363654496" sldId="275"/>
            <ac:spMk id="21" creationId="{757B325C-3E35-45CF-9D07-3BCB281F3B9C}"/>
          </ac:spMkLst>
        </pc:spChg>
        <pc:spChg chg="add del">
          <ac:chgData name="Leveque, Luke" userId="7d782154-c344-40cc-81a7-fd21f306822d" providerId="ADAL" clId="{620D9ED8-CB1B-4873-89E5-FC4B3E921738}" dt="2024-04-12T20:29:27.112" v="450" actId="26606"/>
          <ac:spMkLst>
            <pc:docMk/>
            <pc:sldMk cId="363654496" sldId="275"/>
            <ac:spMk id="23" creationId="{C24BEC42-AFF3-40D1-93A2-A27A42E1E23C}"/>
          </ac:spMkLst>
        </pc:spChg>
        <pc:spChg chg="add del">
          <ac:chgData name="Leveque, Luke" userId="7d782154-c344-40cc-81a7-fd21f306822d" providerId="ADAL" clId="{620D9ED8-CB1B-4873-89E5-FC4B3E921738}" dt="2024-04-12T20:29:27.112" v="450" actId="26606"/>
          <ac:spMkLst>
            <pc:docMk/>
            <pc:sldMk cId="363654496" sldId="275"/>
            <ac:spMk id="25" creationId="{608F427C-1EC9-4280-9367-F2B3AA063E82}"/>
          </ac:spMkLst>
        </pc:spChg>
        <pc:spChg chg="add del">
          <ac:chgData name="Leveque, Luke" userId="7d782154-c344-40cc-81a7-fd21f306822d" providerId="ADAL" clId="{620D9ED8-CB1B-4873-89E5-FC4B3E921738}" dt="2024-04-12T20:29:27.112" v="450" actId="26606"/>
          <ac:spMkLst>
            <pc:docMk/>
            <pc:sldMk cId="363654496" sldId="275"/>
            <ac:spMk id="27" creationId="{F98810A7-E114-447A-A7D6-69B27CFB5650}"/>
          </ac:spMkLst>
        </pc:spChg>
        <pc:spChg chg="add del">
          <ac:chgData name="Leveque, Luke" userId="7d782154-c344-40cc-81a7-fd21f306822d" providerId="ADAL" clId="{620D9ED8-CB1B-4873-89E5-FC4B3E921738}" dt="2024-04-12T20:29:30.432" v="452" actId="26606"/>
          <ac:spMkLst>
            <pc:docMk/>
            <pc:sldMk cId="363654496" sldId="275"/>
            <ac:spMk id="31" creationId="{4AC0CD9D-7610-4620-93B4-798CCD9AB581}"/>
          </ac:spMkLst>
        </pc:spChg>
        <pc:spChg chg="add del">
          <ac:chgData name="Leveque, Luke" userId="7d782154-c344-40cc-81a7-fd21f306822d" providerId="ADAL" clId="{620D9ED8-CB1B-4873-89E5-FC4B3E921738}" dt="2024-04-12T20:29:30.432" v="452" actId="26606"/>
          <ac:spMkLst>
            <pc:docMk/>
            <pc:sldMk cId="363654496" sldId="275"/>
            <ac:spMk id="34" creationId="{DE4D62F9-188E-4530-84C2-24BDEE4BEB82}"/>
          </ac:spMkLst>
        </pc:spChg>
        <pc:spChg chg="add del">
          <ac:chgData name="Leveque, Luke" userId="7d782154-c344-40cc-81a7-fd21f306822d" providerId="ADAL" clId="{620D9ED8-CB1B-4873-89E5-FC4B3E921738}" dt="2024-04-12T20:29:30.432" v="452" actId="26606"/>
          <ac:spMkLst>
            <pc:docMk/>
            <pc:sldMk cId="363654496" sldId="275"/>
            <ac:spMk id="35" creationId="{D67CA421-FA2B-47ED-A101-F8BBEBB2976B}"/>
          </ac:spMkLst>
        </pc:spChg>
        <pc:spChg chg="add del">
          <ac:chgData name="Leveque, Luke" userId="7d782154-c344-40cc-81a7-fd21f306822d" providerId="ADAL" clId="{620D9ED8-CB1B-4873-89E5-FC4B3E921738}" dt="2024-04-12T20:29:30.432" v="452" actId="26606"/>
          <ac:spMkLst>
            <pc:docMk/>
            <pc:sldMk cId="363654496" sldId="275"/>
            <ac:spMk id="36" creationId="{12425D82-CD5E-45A4-9542-70951E59F2D1}"/>
          </ac:spMkLst>
        </pc:spChg>
        <pc:spChg chg="add del">
          <ac:chgData name="Leveque, Luke" userId="7d782154-c344-40cc-81a7-fd21f306822d" providerId="ADAL" clId="{620D9ED8-CB1B-4873-89E5-FC4B3E921738}" dt="2024-04-12T20:29:30.432" v="452" actId="26606"/>
          <ac:spMkLst>
            <pc:docMk/>
            <pc:sldMk cId="363654496" sldId="275"/>
            <ac:spMk id="37" creationId="{221DB897-A621-4D5F-AC81-91199AC4370E}"/>
          </ac:spMkLst>
        </pc:spChg>
        <pc:spChg chg="add">
          <ac:chgData name="Leveque, Luke" userId="7d782154-c344-40cc-81a7-fd21f306822d" providerId="ADAL" clId="{620D9ED8-CB1B-4873-89E5-FC4B3E921738}" dt="2024-04-12T20:29:30.545" v="453" actId="26606"/>
          <ac:spMkLst>
            <pc:docMk/>
            <pc:sldMk cId="363654496" sldId="275"/>
            <ac:spMk id="41" creationId="{989BE678-777B-482A-A616-FEDC47B162E5}"/>
          </ac:spMkLst>
        </pc:spChg>
        <pc:spChg chg="add">
          <ac:chgData name="Leveque, Luke" userId="7d782154-c344-40cc-81a7-fd21f306822d" providerId="ADAL" clId="{620D9ED8-CB1B-4873-89E5-FC4B3E921738}" dt="2024-04-12T20:29:30.545" v="453" actId="26606"/>
          <ac:spMkLst>
            <pc:docMk/>
            <pc:sldMk cId="363654496" sldId="275"/>
            <ac:spMk id="44" creationId="{D28BE0C3-2102-4820-B88B-A448B1840D14}"/>
          </ac:spMkLst>
        </pc:spChg>
        <pc:spChg chg="add">
          <ac:chgData name="Leveque, Luke" userId="7d782154-c344-40cc-81a7-fd21f306822d" providerId="ADAL" clId="{620D9ED8-CB1B-4873-89E5-FC4B3E921738}" dt="2024-04-12T20:29:30.545" v="453" actId="26606"/>
          <ac:spMkLst>
            <pc:docMk/>
            <pc:sldMk cId="363654496" sldId="275"/>
            <ac:spMk id="45" creationId="{E4F17063-EDA4-417B-946F-BA357F3B390D}"/>
          </ac:spMkLst>
        </pc:spChg>
        <pc:spChg chg="add">
          <ac:chgData name="Leveque, Luke" userId="7d782154-c344-40cc-81a7-fd21f306822d" providerId="ADAL" clId="{620D9ED8-CB1B-4873-89E5-FC4B3E921738}" dt="2024-04-12T20:29:30.545" v="453" actId="26606"/>
          <ac:spMkLst>
            <pc:docMk/>
            <pc:sldMk cId="363654496" sldId="275"/>
            <ac:spMk id="46" creationId="{D36F3EEA-55D4-4677-80E7-92D00B8F343B}"/>
          </ac:spMkLst>
        </pc:spChg>
        <pc:picChg chg="mod">
          <ac:chgData name="Leveque, Luke" userId="7d782154-c344-40cc-81a7-fd21f306822d" providerId="ADAL" clId="{620D9ED8-CB1B-4873-89E5-FC4B3E921738}" dt="2024-04-12T20:29:30.545" v="453" actId="26606"/>
          <ac:picMkLst>
            <pc:docMk/>
            <pc:sldMk cId="363654496" sldId="275"/>
            <ac:picMk id="4" creationId="{88186DEB-57E2-8914-22D6-61A3D1BFAE6B}"/>
          </ac:picMkLst>
        </pc:picChg>
        <pc:picChg chg="add del">
          <ac:chgData name="Leveque, Luke" userId="7d782154-c344-40cc-81a7-fd21f306822d" providerId="ADAL" clId="{620D9ED8-CB1B-4873-89E5-FC4B3E921738}" dt="2024-04-12T20:29:27.112" v="450" actId="26606"/>
          <ac:picMkLst>
            <pc:docMk/>
            <pc:sldMk cId="363654496" sldId="275"/>
            <ac:picMk id="9" creationId="{41B68C77-138E-4BF7-A276-BD0C78A4219F}"/>
          </ac:picMkLst>
        </pc:picChg>
        <pc:picChg chg="add del">
          <ac:chgData name="Leveque, Luke" userId="7d782154-c344-40cc-81a7-fd21f306822d" providerId="ADAL" clId="{620D9ED8-CB1B-4873-89E5-FC4B3E921738}" dt="2024-04-12T20:29:27.112" v="450" actId="26606"/>
          <ac:picMkLst>
            <pc:docMk/>
            <pc:sldMk cId="363654496" sldId="275"/>
            <ac:picMk id="11" creationId="{7C268552-D473-46ED-B1B8-422042C4DEF1}"/>
          </ac:picMkLst>
        </pc:picChg>
        <pc:picChg chg="add del">
          <ac:chgData name="Leveque, Luke" userId="7d782154-c344-40cc-81a7-fd21f306822d" providerId="ADAL" clId="{620D9ED8-CB1B-4873-89E5-FC4B3E921738}" dt="2024-04-12T20:29:27.112" v="450" actId="26606"/>
          <ac:picMkLst>
            <pc:docMk/>
            <pc:sldMk cId="363654496" sldId="275"/>
            <ac:picMk id="15" creationId="{B9238B3E-24AA-439A-B527-6C5DF6D72145}"/>
          </ac:picMkLst>
        </pc:picChg>
        <pc:picChg chg="add del">
          <ac:chgData name="Leveque, Luke" userId="7d782154-c344-40cc-81a7-fd21f306822d" providerId="ADAL" clId="{620D9ED8-CB1B-4873-89E5-FC4B3E921738}" dt="2024-04-12T20:29:27.112" v="450" actId="26606"/>
          <ac:picMkLst>
            <pc:docMk/>
            <pc:sldMk cId="363654496" sldId="275"/>
            <ac:picMk id="17" creationId="{69F01145-BEA3-4CBF-AA21-10077B948CA8}"/>
          </ac:picMkLst>
        </pc:picChg>
        <pc:picChg chg="add del">
          <ac:chgData name="Leveque, Luke" userId="7d782154-c344-40cc-81a7-fd21f306822d" providerId="ADAL" clId="{620D9ED8-CB1B-4873-89E5-FC4B3E921738}" dt="2024-04-12T20:29:30.432" v="452" actId="26606"/>
          <ac:picMkLst>
            <pc:docMk/>
            <pc:sldMk cId="363654496" sldId="275"/>
            <ac:picMk id="29" creationId="{41B68C77-138E-4BF7-A276-BD0C78A4219F}"/>
          </ac:picMkLst>
        </pc:picChg>
        <pc:picChg chg="add del">
          <ac:chgData name="Leveque, Luke" userId="7d782154-c344-40cc-81a7-fd21f306822d" providerId="ADAL" clId="{620D9ED8-CB1B-4873-89E5-FC4B3E921738}" dt="2024-04-12T20:29:30.432" v="452" actId="26606"/>
          <ac:picMkLst>
            <pc:docMk/>
            <pc:sldMk cId="363654496" sldId="275"/>
            <ac:picMk id="30" creationId="{7C268552-D473-46ED-B1B8-422042C4DEF1}"/>
          </ac:picMkLst>
        </pc:picChg>
        <pc:picChg chg="add del">
          <ac:chgData name="Leveque, Luke" userId="7d782154-c344-40cc-81a7-fd21f306822d" providerId="ADAL" clId="{620D9ED8-CB1B-4873-89E5-FC4B3E921738}" dt="2024-04-12T20:29:30.432" v="452" actId="26606"/>
          <ac:picMkLst>
            <pc:docMk/>
            <pc:sldMk cId="363654496" sldId="275"/>
            <ac:picMk id="32" creationId="{B9238B3E-24AA-439A-B527-6C5DF6D72145}"/>
          </ac:picMkLst>
        </pc:picChg>
        <pc:picChg chg="add del">
          <ac:chgData name="Leveque, Luke" userId="7d782154-c344-40cc-81a7-fd21f306822d" providerId="ADAL" clId="{620D9ED8-CB1B-4873-89E5-FC4B3E921738}" dt="2024-04-12T20:29:30.432" v="452" actId="26606"/>
          <ac:picMkLst>
            <pc:docMk/>
            <pc:sldMk cId="363654496" sldId="275"/>
            <ac:picMk id="33" creationId="{69F01145-BEA3-4CBF-AA21-10077B948CA8}"/>
          </ac:picMkLst>
        </pc:picChg>
        <pc:picChg chg="add">
          <ac:chgData name="Leveque, Luke" userId="7d782154-c344-40cc-81a7-fd21f306822d" providerId="ADAL" clId="{620D9ED8-CB1B-4873-89E5-FC4B3E921738}" dt="2024-04-12T20:29:30.545" v="453" actId="26606"/>
          <ac:picMkLst>
            <pc:docMk/>
            <pc:sldMk cId="363654496" sldId="275"/>
            <ac:picMk id="39" creationId="{DF19BAF3-7E20-4B9D-B544-BABAEEA1FA75}"/>
          </ac:picMkLst>
        </pc:picChg>
        <pc:picChg chg="add">
          <ac:chgData name="Leveque, Luke" userId="7d782154-c344-40cc-81a7-fd21f306822d" providerId="ADAL" clId="{620D9ED8-CB1B-4873-89E5-FC4B3E921738}" dt="2024-04-12T20:29:30.545" v="453" actId="26606"/>
          <ac:picMkLst>
            <pc:docMk/>
            <pc:sldMk cId="363654496" sldId="275"/>
            <ac:picMk id="40" creationId="{950648F4-ABCD-4DF0-8641-76CFB2354721}"/>
          </ac:picMkLst>
        </pc:picChg>
        <pc:picChg chg="add">
          <ac:chgData name="Leveque, Luke" userId="7d782154-c344-40cc-81a7-fd21f306822d" providerId="ADAL" clId="{620D9ED8-CB1B-4873-89E5-FC4B3E921738}" dt="2024-04-12T20:29:30.545" v="453" actId="26606"/>
          <ac:picMkLst>
            <pc:docMk/>
            <pc:sldMk cId="363654496" sldId="275"/>
            <ac:picMk id="42" creationId="{CF1EB4BD-9C7E-4AA3-9681-C7EB0DA6250B}"/>
          </ac:picMkLst>
        </pc:picChg>
        <pc:picChg chg="add">
          <ac:chgData name="Leveque, Luke" userId="7d782154-c344-40cc-81a7-fd21f306822d" providerId="ADAL" clId="{620D9ED8-CB1B-4873-89E5-FC4B3E921738}" dt="2024-04-12T20:29:30.545" v="453" actId="26606"/>
          <ac:picMkLst>
            <pc:docMk/>
            <pc:sldMk cId="363654496" sldId="275"/>
            <ac:picMk id="43" creationId="{94AAE3AA-3759-4D28-B0EF-575F25A5146C}"/>
          </ac:picMkLst>
        </pc:picChg>
      </pc:sldChg>
      <pc:sldChg chg="modSp mod">
        <pc:chgData name="Leveque, Luke" userId="7d782154-c344-40cc-81a7-fd21f306822d" providerId="ADAL" clId="{620D9ED8-CB1B-4873-89E5-FC4B3E921738}" dt="2024-04-12T20:29:03.484" v="447"/>
        <pc:sldMkLst>
          <pc:docMk/>
          <pc:sldMk cId="2658352462" sldId="276"/>
        </pc:sldMkLst>
        <pc:spChg chg="mod">
          <ac:chgData name="Leveque, Luke" userId="7d782154-c344-40cc-81a7-fd21f306822d" providerId="ADAL" clId="{620D9ED8-CB1B-4873-89E5-FC4B3E921738}" dt="2024-04-12T20:29:03.484" v="447"/>
          <ac:spMkLst>
            <pc:docMk/>
            <pc:sldMk cId="2658352462" sldId="276"/>
            <ac:spMk id="2" creationId="{99C5C5B0-5DAB-BA4D-75AF-C2C73535B6D5}"/>
          </ac:spMkLst>
        </pc:spChg>
      </pc:sldChg>
      <pc:sldChg chg="add">
        <pc:chgData name="Leveque, Luke" userId="7d782154-c344-40cc-81a7-fd21f306822d" providerId="ADAL" clId="{620D9ED8-CB1B-4873-89E5-FC4B3E921738}" dt="2024-04-12T20:28:27.409" v="439" actId="2890"/>
        <pc:sldMkLst>
          <pc:docMk/>
          <pc:sldMk cId="3574620117" sldId="277"/>
        </pc:sldMkLst>
      </pc:sldChg>
      <pc:sldChg chg="modSp mod">
        <pc:chgData name="Leveque, Luke" userId="7d782154-c344-40cc-81a7-fd21f306822d" providerId="ADAL" clId="{620D9ED8-CB1B-4873-89E5-FC4B3E921738}" dt="2024-04-12T20:29:12.274" v="448"/>
        <pc:sldMkLst>
          <pc:docMk/>
          <pc:sldMk cId="2542076693" sldId="278"/>
        </pc:sldMkLst>
        <pc:spChg chg="mod">
          <ac:chgData name="Leveque, Luke" userId="7d782154-c344-40cc-81a7-fd21f306822d" providerId="ADAL" clId="{620D9ED8-CB1B-4873-89E5-FC4B3E921738}" dt="2024-04-12T20:29:12.274" v="448"/>
          <ac:spMkLst>
            <pc:docMk/>
            <pc:sldMk cId="2542076693" sldId="278"/>
            <ac:spMk id="2" creationId="{7186CDB7-CFDA-E985-9ABB-C26C37645B93}"/>
          </ac:spMkLst>
        </pc:spChg>
      </pc:sldChg>
    </pc:docChg>
  </pc:docChgLst>
  <pc:docChgLst>
    <pc:chgData name="Hughes, Summer" userId="S::srhugh03@louisville.edu::1bc822d2-f1b9-4bd1-82de-fa123a272fc1" providerId="AD" clId="Web-{459F5595-7BB3-4E8F-A888-522C5475A808}"/>
    <pc:docChg chg="addSld delSld modSld">
      <pc:chgData name="Hughes, Summer" userId="S::srhugh03@louisville.edu::1bc822d2-f1b9-4bd1-82de-fa123a272fc1" providerId="AD" clId="Web-{459F5595-7BB3-4E8F-A888-522C5475A808}" dt="2024-02-29T01:58:44.852" v="32" actId="20577"/>
      <pc:docMkLst>
        <pc:docMk/>
      </pc:docMkLst>
      <pc:sldChg chg="modSp new">
        <pc:chgData name="Hughes, Summer" userId="S::srhugh03@louisville.edu::1bc822d2-f1b9-4bd1-82de-fa123a272fc1" providerId="AD" clId="Web-{459F5595-7BB3-4E8F-A888-522C5475A808}" dt="2024-02-29T01:58:44.852" v="32" actId="20577"/>
        <pc:sldMkLst>
          <pc:docMk/>
          <pc:sldMk cId="50987157" sldId="260"/>
        </pc:sldMkLst>
        <pc:spChg chg="mod">
          <ac:chgData name="Hughes, Summer" userId="S::srhugh03@louisville.edu::1bc822d2-f1b9-4bd1-82de-fa123a272fc1" providerId="AD" clId="Web-{459F5595-7BB3-4E8F-A888-522C5475A808}" dt="2024-02-29T01:58:44.852" v="32" actId="20577"/>
          <ac:spMkLst>
            <pc:docMk/>
            <pc:sldMk cId="50987157" sldId="260"/>
            <ac:spMk id="2" creationId="{B79E384B-D59E-FF28-C488-179F2BCE49AE}"/>
          </ac:spMkLst>
        </pc:spChg>
      </pc:sldChg>
      <pc:sldChg chg="new del">
        <pc:chgData name="Hughes, Summer" userId="S::srhugh03@louisville.edu::1bc822d2-f1b9-4bd1-82de-fa123a272fc1" providerId="AD" clId="Web-{459F5595-7BB3-4E8F-A888-522C5475A808}" dt="2024-02-29T01:56:41.380" v="1"/>
        <pc:sldMkLst>
          <pc:docMk/>
          <pc:sldMk cId="608047805" sldId="260"/>
        </pc:sldMkLst>
      </pc:sldChg>
    </pc:docChg>
  </pc:docChgLst>
  <pc:docChgLst>
    <pc:chgData name="Leveque, Luke" userId="7d782154-c344-40cc-81a7-fd21f306822d" providerId="ADAL" clId="{D03531F4-3BCA-4DD0-90C2-871D3345F90B}"/>
    <pc:docChg chg="undo custSel addSld delSld modSld sldOrd">
      <pc:chgData name="Leveque, Luke" userId="7d782154-c344-40cc-81a7-fd21f306822d" providerId="ADAL" clId="{D03531F4-3BCA-4DD0-90C2-871D3345F90B}" dt="2024-04-01T18:50:04.420" v="538" actId="478"/>
      <pc:docMkLst>
        <pc:docMk/>
      </pc:docMkLst>
      <pc:sldChg chg="modSp mod">
        <pc:chgData name="Leveque, Luke" userId="7d782154-c344-40cc-81a7-fd21f306822d" providerId="ADAL" clId="{D03531F4-3BCA-4DD0-90C2-871D3345F90B}" dt="2024-03-31T22:58:58.634" v="343" actId="20577"/>
        <pc:sldMkLst>
          <pc:docMk/>
          <pc:sldMk cId="106715859" sldId="258"/>
        </pc:sldMkLst>
        <pc:spChg chg="mod">
          <ac:chgData name="Leveque, Luke" userId="7d782154-c344-40cc-81a7-fd21f306822d" providerId="ADAL" clId="{D03531F4-3BCA-4DD0-90C2-871D3345F90B}" dt="2024-03-31T22:57:41.038" v="115" actId="20577"/>
          <ac:spMkLst>
            <pc:docMk/>
            <pc:sldMk cId="106715859" sldId="258"/>
            <ac:spMk id="2" creationId="{C447859C-C720-707A-7EBD-6CADAE8FB0CE}"/>
          </ac:spMkLst>
        </pc:spChg>
        <pc:spChg chg="mod">
          <ac:chgData name="Leveque, Luke" userId="7d782154-c344-40cc-81a7-fd21f306822d" providerId="ADAL" clId="{D03531F4-3BCA-4DD0-90C2-871D3345F90B}" dt="2024-03-31T22:58:58.634" v="343" actId="20577"/>
          <ac:spMkLst>
            <pc:docMk/>
            <pc:sldMk cId="106715859" sldId="258"/>
            <ac:spMk id="3" creationId="{FFA67733-C69B-F889-0FA2-AB65A9741FDC}"/>
          </ac:spMkLst>
        </pc:spChg>
      </pc:sldChg>
      <pc:sldChg chg="del">
        <pc:chgData name="Leveque, Luke" userId="7d782154-c344-40cc-81a7-fd21f306822d" providerId="ADAL" clId="{D03531F4-3BCA-4DD0-90C2-871D3345F90B}" dt="2024-03-31T22:59:15.786" v="344" actId="2696"/>
        <pc:sldMkLst>
          <pc:docMk/>
          <pc:sldMk cId="3209922144" sldId="259"/>
        </pc:sldMkLst>
      </pc:sldChg>
      <pc:sldChg chg="modSp mod">
        <pc:chgData name="Leveque, Luke" userId="7d782154-c344-40cc-81a7-fd21f306822d" providerId="ADAL" clId="{D03531F4-3BCA-4DD0-90C2-871D3345F90B}" dt="2024-04-01T18:50:04.420" v="538" actId="478"/>
        <pc:sldMkLst>
          <pc:docMk/>
          <pc:sldMk cId="1662499249" sldId="261"/>
        </pc:sldMkLst>
        <pc:graphicFrameChg chg="mod modGraphic">
          <ac:chgData name="Leveque, Luke" userId="7d782154-c344-40cc-81a7-fd21f306822d" providerId="ADAL" clId="{D03531F4-3BCA-4DD0-90C2-871D3345F90B}" dt="2024-04-01T18:50:04.420" v="538" actId="478"/>
          <ac:graphicFrameMkLst>
            <pc:docMk/>
            <pc:sldMk cId="1662499249" sldId="261"/>
            <ac:graphicFrameMk id="5" creationId="{2CC81E1F-75DE-D767-A92E-24A8059CD306}"/>
          </ac:graphicFrameMkLst>
        </pc:graphicFrameChg>
      </pc:sldChg>
      <pc:sldChg chg="modSp mod">
        <pc:chgData name="Leveque, Luke" userId="7d782154-c344-40cc-81a7-fd21f306822d" providerId="ADAL" clId="{D03531F4-3BCA-4DD0-90C2-871D3345F90B}" dt="2024-03-31T23:01:10.882" v="507" actId="12100"/>
        <pc:sldMkLst>
          <pc:docMk/>
          <pc:sldMk cId="2819294494" sldId="263"/>
        </pc:sldMkLst>
        <pc:graphicFrameChg chg="add mod">
          <ac:chgData name="Leveque, Luke" userId="7d782154-c344-40cc-81a7-fd21f306822d" providerId="ADAL" clId="{D03531F4-3BCA-4DD0-90C2-871D3345F90B}" dt="2024-03-31T23:01:10.882" v="507" actId="12100"/>
          <ac:graphicFrameMkLst>
            <pc:docMk/>
            <pc:sldMk cId="2819294494" sldId="263"/>
            <ac:graphicFrameMk id="5" creationId="{01FEBE27-EB38-D7AA-3C8D-FC2BDE601736}"/>
          </ac:graphicFrameMkLst>
        </pc:graphicFrameChg>
      </pc:sldChg>
      <pc:sldChg chg="del">
        <pc:chgData name="Leveque, Luke" userId="7d782154-c344-40cc-81a7-fd21f306822d" providerId="ADAL" clId="{D03531F4-3BCA-4DD0-90C2-871D3345F90B}" dt="2024-03-31T22:59:17.722" v="345" actId="2696"/>
        <pc:sldMkLst>
          <pc:docMk/>
          <pc:sldMk cId="3172890765" sldId="264"/>
        </pc:sldMkLst>
      </pc:sldChg>
      <pc:sldChg chg="addSp delSp modSp mod">
        <pc:chgData name="Leveque, Luke" userId="7d782154-c344-40cc-81a7-fd21f306822d" providerId="ADAL" clId="{D03531F4-3BCA-4DD0-90C2-871D3345F90B}" dt="2024-04-01T18:49:15.315" v="529" actId="22"/>
        <pc:sldMkLst>
          <pc:docMk/>
          <pc:sldMk cId="2504094918" sldId="266"/>
        </pc:sldMkLst>
        <pc:spChg chg="add del mod">
          <ac:chgData name="Leveque, Luke" userId="7d782154-c344-40cc-81a7-fd21f306822d" providerId="ADAL" clId="{D03531F4-3BCA-4DD0-90C2-871D3345F90B}" dt="2024-04-01T18:49:15.315" v="529" actId="22"/>
          <ac:spMkLst>
            <pc:docMk/>
            <pc:sldMk cId="2504094918" sldId="266"/>
            <ac:spMk id="5" creationId="{0FBD1581-1B7A-60B6-F080-7C8ACB3C22C2}"/>
          </ac:spMkLst>
        </pc:spChg>
        <pc:picChg chg="add mod ord">
          <ac:chgData name="Leveque, Luke" userId="7d782154-c344-40cc-81a7-fd21f306822d" providerId="ADAL" clId="{D03531F4-3BCA-4DD0-90C2-871D3345F90B}" dt="2024-04-01T18:49:15.315" v="529" actId="22"/>
          <ac:picMkLst>
            <pc:docMk/>
            <pc:sldMk cId="2504094918" sldId="266"/>
            <ac:picMk id="6" creationId="{007367A8-5EFD-A7B4-0EE8-85205203D5B1}"/>
          </ac:picMkLst>
        </pc:picChg>
        <pc:picChg chg="del">
          <ac:chgData name="Leveque, Luke" userId="7d782154-c344-40cc-81a7-fd21f306822d" providerId="ADAL" clId="{D03531F4-3BCA-4DD0-90C2-871D3345F90B}" dt="2024-03-31T23:01:16.989" v="508" actId="478"/>
          <ac:picMkLst>
            <pc:docMk/>
            <pc:sldMk cId="2504094918" sldId="266"/>
            <ac:picMk id="6" creationId="{4E66B8A6-574C-711A-9338-BAF8A1BC09E3}"/>
          </ac:picMkLst>
        </pc:picChg>
      </pc:sldChg>
      <pc:sldChg chg="addSp delSp modSp mod">
        <pc:chgData name="Leveque, Luke" userId="7d782154-c344-40cc-81a7-fd21f306822d" providerId="ADAL" clId="{D03531F4-3BCA-4DD0-90C2-871D3345F90B}" dt="2024-04-01T18:49:46.434" v="532" actId="14100"/>
        <pc:sldMkLst>
          <pc:docMk/>
          <pc:sldMk cId="247302324" sldId="267"/>
        </pc:sldMkLst>
        <pc:spChg chg="add del mod">
          <ac:chgData name="Leveque, Luke" userId="7d782154-c344-40cc-81a7-fd21f306822d" providerId="ADAL" clId="{D03531F4-3BCA-4DD0-90C2-871D3345F90B}" dt="2024-04-01T18:49:42.646" v="530" actId="22"/>
          <ac:spMkLst>
            <pc:docMk/>
            <pc:sldMk cId="247302324" sldId="267"/>
            <ac:spMk id="5" creationId="{C5D2D95C-B402-D185-343A-AFCDB7E9A789}"/>
          </ac:spMkLst>
        </pc:spChg>
        <pc:picChg chg="add mod ord">
          <ac:chgData name="Leveque, Luke" userId="7d782154-c344-40cc-81a7-fd21f306822d" providerId="ADAL" clId="{D03531F4-3BCA-4DD0-90C2-871D3345F90B}" dt="2024-04-01T18:49:46.434" v="532" actId="14100"/>
          <ac:picMkLst>
            <pc:docMk/>
            <pc:sldMk cId="247302324" sldId="267"/>
            <ac:picMk id="6" creationId="{63F19219-1C8C-3BFC-CB82-B93D971B7D99}"/>
          </ac:picMkLst>
        </pc:picChg>
        <pc:picChg chg="del">
          <ac:chgData name="Leveque, Luke" userId="7d782154-c344-40cc-81a7-fd21f306822d" providerId="ADAL" clId="{D03531F4-3BCA-4DD0-90C2-871D3345F90B}" dt="2024-03-31T23:01:22.048" v="509" actId="478"/>
          <ac:picMkLst>
            <pc:docMk/>
            <pc:sldMk cId="247302324" sldId="267"/>
            <ac:picMk id="10" creationId="{61B52EA3-4E45-125F-64DC-C4289410F3CC}"/>
          </ac:picMkLst>
        </pc:picChg>
      </pc:sldChg>
      <pc:sldChg chg="modSp new mod ord">
        <pc:chgData name="Leveque, Luke" userId="7d782154-c344-40cc-81a7-fd21f306822d" providerId="ADAL" clId="{D03531F4-3BCA-4DD0-90C2-871D3345F90B}" dt="2024-03-31T23:01:51.144" v="527" actId="15"/>
        <pc:sldMkLst>
          <pc:docMk/>
          <pc:sldMk cId="388965281" sldId="268"/>
        </pc:sldMkLst>
        <pc:spChg chg="mod">
          <ac:chgData name="Leveque, Luke" userId="7d782154-c344-40cc-81a7-fd21f306822d" providerId="ADAL" clId="{D03531F4-3BCA-4DD0-90C2-871D3345F90B}" dt="2024-03-31T23:01:42.482" v="526" actId="20577"/>
          <ac:spMkLst>
            <pc:docMk/>
            <pc:sldMk cId="388965281" sldId="268"/>
            <ac:spMk id="2" creationId="{61698A5B-9523-E6C0-C43B-06B8FD92F339}"/>
          </ac:spMkLst>
        </pc:spChg>
        <pc:spChg chg="mod">
          <ac:chgData name="Leveque, Luke" userId="7d782154-c344-40cc-81a7-fd21f306822d" providerId="ADAL" clId="{D03531F4-3BCA-4DD0-90C2-871D3345F90B}" dt="2024-03-31T23:01:51.144" v="527" actId="15"/>
          <ac:spMkLst>
            <pc:docMk/>
            <pc:sldMk cId="388965281" sldId="268"/>
            <ac:spMk id="3" creationId="{7173FADB-AAA8-1CCF-1E9F-1660E58BDF40}"/>
          </ac:spMkLst>
        </pc:spChg>
      </pc:sldChg>
    </pc:docChg>
  </pc:docChgLst>
  <pc:docChgLst>
    <pc:chgData name="Hughes, Summer" userId="S::srhugh03@louisville.edu::1bc822d2-f1b9-4bd1-82de-fa123a272fc1" providerId="AD" clId="Web-{DEE215F9-9B6D-4940-9A83-BAD354C074DF}"/>
    <pc:docChg chg="delSld modSld">
      <pc:chgData name="Hughes, Summer" userId="S::srhugh03@louisville.edu::1bc822d2-f1b9-4bd1-82de-fa123a272fc1" providerId="AD" clId="Web-{DEE215F9-9B6D-4940-9A83-BAD354C074DF}" dt="2024-04-01T19:39:24.158" v="439"/>
      <pc:docMkLst>
        <pc:docMk/>
      </pc:docMkLst>
      <pc:sldChg chg="modSp del">
        <pc:chgData name="Hughes, Summer" userId="S::srhugh03@louisville.edu::1bc822d2-f1b9-4bd1-82de-fa123a272fc1" providerId="AD" clId="Web-{DEE215F9-9B6D-4940-9A83-BAD354C074DF}" dt="2024-04-01T19:39:24.158" v="439"/>
        <pc:sldMkLst>
          <pc:docMk/>
          <pc:sldMk cId="212505178" sldId="257"/>
        </pc:sldMkLst>
        <pc:spChg chg="mod">
          <ac:chgData name="Hughes, Summer" userId="S::srhugh03@louisville.edu::1bc822d2-f1b9-4bd1-82de-fa123a272fc1" providerId="AD" clId="Web-{DEE215F9-9B6D-4940-9A83-BAD354C074DF}" dt="2024-04-01T19:38:48.767" v="435" actId="20577"/>
          <ac:spMkLst>
            <pc:docMk/>
            <pc:sldMk cId="212505178" sldId="257"/>
            <ac:spMk id="3" creationId="{755B422B-341C-8847-9A20-2A8F874B791A}"/>
          </ac:spMkLst>
        </pc:spChg>
      </pc:sldChg>
      <pc:sldChg chg="modSp">
        <pc:chgData name="Hughes, Summer" userId="S::srhugh03@louisville.edu::1bc822d2-f1b9-4bd1-82de-fa123a272fc1" providerId="AD" clId="Web-{DEE215F9-9B6D-4940-9A83-BAD354C074DF}" dt="2024-04-01T19:39:15.564" v="438" actId="20577"/>
        <pc:sldMkLst>
          <pc:docMk/>
          <pc:sldMk cId="106715859" sldId="258"/>
        </pc:sldMkLst>
        <pc:spChg chg="mod">
          <ac:chgData name="Hughes, Summer" userId="S::srhugh03@louisville.edu::1bc822d2-f1b9-4bd1-82de-fa123a272fc1" providerId="AD" clId="Web-{DEE215F9-9B6D-4940-9A83-BAD354C074DF}" dt="2024-04-01T19:39:15.564" v="438" actId="20577"/>
          <ac:spMkLst>
            <pc:docMk/>
            <pc:sldMk cId="106715859" sldId="258"/>
            <ac:spMk id="3" creationId="{FFA67733-C69B-F889-0FA2-AB65A9741FDC}"/>
          </ac:spMkLst>
        </pc:spChg>
      </pc:sldChg>
    </pc:docChg>
  </pc:docChgLst>
  <pc:docChgLst>
    <pc:chgData name="Calhoun, Austin" userId="S::atcalh01@louisville.edu::e9d434d3-04f7-438e-96b7-de360b4d4473" providerId="AD" clId="Web-{A9E6C365-9883-6E65-166E-124E6686C5F8}"/>
    <pc:docChg chg="sldOrd">
      <pc:chgData name="Calhoun, Austin" userId="S::atcalh01@louisville.edu::e9d434d3-04f7-438e-96b7-de360b4d4473" providerId="AD" clId="Web-{A9E6C365-9883-6E65-166E-124E6686C5F8}" dt="2024-02-29T21:35:32.779" v="0"/>
      <pc:docMkLst>
        <pc:docMk/>
      </pc:docMkLst>
      <pc:sldChg chg="ord">
        <pc:chgData name="Calhoun, Austin" userId="S::atcalh01@louisville.edu::e9d434d3-04f7-438e-96b7-de360b4d4473" providerId="AD" clId="Web-{A9E6C365-9883-6E65-166E-124E6686C5F8}" dt="2024-02-29T21:35:32.779" v="0"/>
        <pc:sldMkLst>
          <pc:docMk/>
          <pc:sldMk cId="3209922144" sldId="259"/>
        </pc:sldMkLst>
      </pc:sldChg>
    </pc:docChg>
  </pc:docChgLst>
  <pc:docChgLst>
    <pc:chgData name="Hughes, Summer" userId="S::srhugh03@louisville.edu::1bc822d2-f1b9-4bd1-82de-fa123a272fc1" providerId="AD" clId="Web-{40AEA6BC-C902-4C2C-86FD-EFA974A9FE90}"/>
    <pc:docChg chg="modSld">
      <pc:chgData name="Hughes, Summer" userId="S::srhugh03@louisville.edu::1bc822d2-f1b9-4bd1-82de-fa123a272fc1" providerId="AD" clId="Web-{40AEA6BC-C902-4C2C-86FD-EFA974A9FE90}" dt="2024-03-31T00:26:54.653" v="405" actId="20577"/>
      <pc:docMkLst>
        <pc:docMk/>
      </pc:docMkLst>
      <pc:sldChg chg="modSp">
        <pc:chgData name="Hughes, Summer" userId="S::srhugh03@louisville.edu::1bc822d2-f1b9-4bd1-82de-fa123a272fc1" providerId="AD" clId="Web-{40AEA6BC-C902-4C2C-86FD-EFA974A9FE90}" dt="2024-03-31T00:13:27.392" v="1" actId="20577"/>
        <pc:sldMkLst>
          <pc:docMk/>
          <pc:sldMk cId="923625550" sldId="256"/>
        </pc:sldMkLst>
        <pc:spChg chg="mod">
          <ac:chgData name="Hughes, Summer" userId="S::srhugh03@louisville.edu::1bc822d2-f1b9-4bd1-82de-fa123a272fc1" providerId="AD" clId="Web-{40AEA6BC-C902-4C2C-86FD-EFA974A9FE90}" dt="2024-03-31T00:13:27.392" v="1" actId="20577"/>
          <ac:spMkLst>
            <pc:docMk/>
            <pc:sldMk cId="923625550" sldId="256"/>
            <ac:spMk id="2" creationId="{097F5EBA-4695-945D-AFC0-9FC170404CB3}"/>
          </ac:spMkLst>
        </pc:spChg>
      </pc:sldChg>
      <pc:sldChg chg="modSp">
        <pc:chgData name="Hughes, Summer" userId="S::srhugh03@louisville.edu::1bc822d2-f1b9-4bd1-82de-fa123a272fc1" providerId="AD" clId="Web-{40AEA6BC-C902-4C2C-86FD-EFA974A9FE90}" dt="2024-03-31T00:21:17.658" v="234" actId="20577"/>
        <pc:sldMkLst>
          <pc:docMk/>
          <pc:sldMk cId="106715859" sldId="258"/>
        </pc:sldMkLst>
        <pc:spChg chg="mod">
          <ac:chgData name="Hughes, Summer" userId="S::srhugh03@louisville.edu::1bc822d2-f1b9-4bd1-82de-fa123a272fc1" providerId="AD" clId="Web-{40AEA6BC-C902-4C2C-86FD-EFA974A9FE90}" dt="2024-03-31T00:19:16.107" v="114" actId="20577"/>
          <ac:spMkLst>
            <pc:docMk/>
            <pc:sldMk cId="106715859" sldId="258"/>
            <ac:spMk id="2" creationId="{C447859C-C720-707A-7EBD-6CADAE8FB0CE}"/>
          </ac:spMkLst>
        </pc:spChg>
        <pc:spChg chg="mod">
          <ac:chgData name="Hughes, Summer" userId="S::srhugh03@louisville.edu::1bc822d2-f1b9-4bd1-82de-fa123a272fc1" providerId="AD" clId="Web-{40AEA6BC-C902-4C2C-86FD-EFA974A9FE90}" dt="2024-03-31T00:21:17.658" v="234" actId="20577"/>
          <ac:spMkLst>
            <pc:docMk/>
            <pc:sldMk cId="106715859" sldId="258"/>
            <ac:spMk id="3" creationId="{FFA67733-C69B-F889-0FA2-AB65A9741FDC}"/>
          </ac:spMkLst>
        </pc:spChg>
      </pc:sldChg>
      <pc:sldChg chg="addSp delSp modSp">
        <pc:chgData name="Hughes, Summer" userId="S::srhugh03@louisville.edu::1bc822d2-f1b9-4bd1-82de-fa123a272fc1" providerId="AD" clId="Web-{40AEA6BC-C902-4C2C-86FD-EFA974A9FE90}" dt="2024-03-31T00:26:54.653" v="405" actId="20577"/>
        <pc:sldMkLst>
          <pc:docMk/>
          <pc:sldMk cId="3172890765" sldId="264"/>
        </pc:sldMkLst>
        <pc:spChg chg="mod">
          <ac:chgData name="Hughes, Summer" userId="S::srhugh03@louisville.edu::1bc822d2-f1b9-4bd1-82de-fa123a272fc1" providerId="AD" clId="Web-{40AEA6BC-C902-4C2C-86FD-EFA974A9FE90}" dt="2024-03-31T00:21:39.612" v="238" actId="20577"/>
          <ac:spMkLst>
            <pc:docMk/>
            <pc:sldMk cId="3172890765" sldId="264"/>
            <ac:spMk id="2" creationId="{9D34014F-3641-ED93-52FF-F1EC849CD3C2}"/>
          </ac:spMkLst>
        </pc:spChg>
        <pc:spChg chg="add mod">
          <ac:chgData name="Hughes, Summer" userId="S::srhugh03@louisville.edu::1bc822d2-f1b9-4bd1-82de-fa123a272fc1" providerId="AD" clId="Web-{40AEA6BC-C902-4C2C-86FD-EFA974A9FE90}" dt="2024-03-31T00:26:54.653" v="405" actId="20577"/>
          <ac:spMkLst>
            <pc:docMk/>
            <pc:sldMk cId="3172890765" sldId="264"/>
            <ac:spMk id="5" creationId="{17E91020-8134-39A5-4111-9E7966E8F882}"/>
          </ac:spMkLst>
        </pc:spChg>
        <pc:picChg chg="del mod">
          <ac:chgData name="Hughes, Summer" userId="S::srhugh03@louisville.edu::1bc822d2-f1b9-4bd1-82de-fa123a272fc1" providerId="AD" clId="Web-{40AEA6BC-C902-4C2C-86FD-EFA974A9FE90}" dt="2024-03-31T00:24:57.837" v="384"/>
          <ac:picMkLst>
            <pc:docMk/>
            <pc:sldMk cId="3172890765" sldId="264"/>
            <ac:picMk id="4" creationId="{3299A8C9-91F0-C83E-D036-9628EDC94160}"/>
          </ac:picMkLst>
        </pc:picChg>
      </pc:sldChg>
    </pc:docChg>
  </pc:docChgLst>
  <pc:docChgLst>
    <pc:chgData name="Hughes, Summer" userId="S::srhugh03@louisville.edu::1bc822d2-f1b9-4bd1-82de-fa123a272fc1" providerId="AD" clId="Web-{66074B10-4581-44F2-BA94-53CF273E8841}"/>
    <pc:docChg chg="addSld modSld">
      <pc:chgData name="Hughes, Summer" userId="S::srhugh03@louisville.edu::1bc822d2-f1b9-4bd1-82de-fa123a272fc1" providerId="AD" clId="Web-{66074B10-4581-44F2-BA94-53CF273E8841}" dt="2024-02-29T01:50:32.986" v="1568" actId="20577"/>
      <pc:docMkLst>
        <pc:docMk/>
      </pc:docMkLst>
      <pc:sldChg chg="modSp">
        <pc:chgData name="Hughes, Summer" userId="S::srhugh03@louisville.edu::1bc822d2-f1b9-4bd1-82de-fa123a272fc1" providerId="AD" clId="Web-{66074B10-4581-44F2-BA94-53CF273E8841}" dt="2024-02-29T01:42:23.962" v="852" actId="20577"/>
        <pc:sldMkLst>
          <pc:docMk/>
          <pc:sldMk cId="212505178" sldId="257"/>
        </pc:sldMkLst>
        <pc:spChg chg="mod">
          <ac:chgData name="Hughes, Summer" userId="S::srhugh03@louisville.edu::1bc822d2-f1b9-4bd1-82de-fa123a272fc1" providerId="AD" clId="Web-{66074B10-4581-44F2-BA94-53CF273E8841}" dt="2024-02-29T01:42:23.962" v="852" actId="20577"/>
          <ac:spMkLst>
            <pc:docMk/>
            <pc:sldMk cId="212505178" sldId="257"/>
            <ac:spMk id="3" creationId="{755B422B-341C-8847-9A20-2A8F874B791A}"/>
          </ac:spMkLst>
        </pc:spChg>
      </pc:sldChg>
      <pc:sldChg chg="modSp">
        <pc:chgData name="Hughes, Summer" userId="S::srhugh03@louisville.edu::1bc822d2-f1b9-4bd1-82de-fa123a272fc1" providerId="AD" clId="Web-{66074B10-4581-44F2-BA94-53CF273E8841}" dt="2024-02-29T01:32:41.178" v="32" actId="20577"/>
        <pc:sldMkLst>
          <pc:docMk/>
          <pc:sldMk cId="106715859" sldId="258"/>
        </pc:sldMkLst>
        <pc:spChg chg="mod">
          <ac:chgData name="Hughes, Summer" userId="S::srhugh03@louisville.edu::1bc822d2-f1b9-4bd1-82de-fa123a272fc1" providerId="AD" clId="Web-{66074B10-4581-44F2-BA94-53CF273E8841}" dt="2024-02-29T01:32:41.178" v="32" actId="20577"/>
          <ac:spMkLst>
            <pc:docMk/>
            <pc:sldMk cId="106715859" sldId="258"/>
            <ac:spMk id="2" creationId="{C447859C-C720-707A-7EBD-6CADAE8FB0CE}"/>
          </ac:spMkLst>
        </pc:spChg>
      </pc:sldChg>
      <pc:sldChg chg="modSp new">
        <pc:chgData name="Hughes, Summer" userId="S::srhugh03@louisville.edu::1bc822d2-f1b9-4bd1-82de-fa123a272fc1" providerId="AD" clId="Web-{66074B10-4581-44F2-BA94-53CF273E8841}" dt="2024-02-29T01:50:32.986" v="1568" actId="20577"/>
        <pc:sldMkLst>
          <pc:docMk/>
          <pc:sldMk cId="3209922144" sldId="259"/>
        </pc:sldMkLst>
        <pc:spChg chg="mod">
          <ac:chgData name="Hughes, Summer" userId="S::srhugh03@louisville.edu::1bc822d2-f1b9-4bd1-82de-fa123a272fc1" providerId="AD" clId="Web-{66074B10-4581-44F2-BA94-53CF273E8841}" dt="2024-02-29T01:42:42.072" v="882" actId="20577"/>
          <ac:spMkLst>
            <pc:docMk/>
            <pc:sldMk cId="3209922144" sldId="259"/>
            <ac:spMk id="2" creationId="{247EE546-E8BD-FA94-AA60-1DE9F0276E6A}"/>
          </ac:spMkLst>
        </pc:spChg>
        <pc:spChg chg="mod">
          <ac:chgData name="Hughes, Summer" userId="S::srhugh03@louisville.edu::1bc822d2-f1b9-4bd1-82de-fa123a272fc1" providerId="AD" clId="Web-{66074B10-4581-44F2-BA94-53CF273E8841}" dt="2024-02-29T01:50:32.986" v="1568" actId="20577"/>
          <ac:spMkLst>
            <pc:docMk/>
            <pc:sldMk cId="3209922144" sldId="259"/>
            <ac:spMk id="3" creationId="{483DE2F2-6083-7459-F776-6054B72B28EA}"/>
          </ac:spMkLst>
        </pc:spChg>
      </pc:sldChg>
    </pc:docChg>
  </pc:docChgLst>
  <pc:docChgLst>
    <pc:chgData name="Hughes, Summer" userId="S::srhugh03@louisville.edu::1bc822d2-f1b9-4bd1-82de-fa123a272fc1" providerId="AD" clId="Web-{C324DC39-88FE-4EEC-BEEC-7CA6654E766B}"/>
    <pc:docChg chg="addSld delSld modSld">
      <pc:chgData name="Hughes, Summer" userId="S::srhugh03@louisville.edu::1bc822d2-f1b9-4bd1-82de-fa123a272fc1" providerId="AD" clId="Web-{C324DC39-88FE-4EEC-BEEC-7CA6654E766B}" dt="2024-02-29T21:59:27.609" v="83" actId="1076"/>
      <pc:docMkLst>
        <pc:docMk/>
      </pc:docMkLst>
      <pc:sldChg chg="del">
        <pc:chgData name="Hughes, Summer" userId="S::srhugh03@louisville.edu::1bc822d2-f1b9-4bd1-82de-fa123a272fc1" providerId="AD" clId="Web-{C324DC39-88FE-4EEC-BEEC-7CA6654E766B}" dt="2024-02-29T21:35:01.482" v="0"/>
        <pc:sldMkLst>
          <pc:docMk/>
          <pc:sldMk cId="50987157" sldId="260"/>
        </pc:sldMkLst>
      </pc:sldChg>
      <pc:sldChg chg="modSp new del">
        <pc:chgData name="Hughes, Summer" userId="S::srhugh03@louisville.edu::1bc822d2-f1b9-4bd1-82de-fa123a272fc1" providerId="AD" clId="Web-{C324DC39-88FE-4EEC-BEEC-7CA6654E766B}" dt="2024-02-29T21:47:13.764" v="46"/>
        <pc:sldMkLst>
          <pc:docMk/>
          <pc:sldMk cId="3511986993" sldId="263"/>
        </pc:sldMkLst>
        <pc:spChg chg="mod">
          <ac:chgData name="Hughes, Summer" userId="S::srhugh03@louisville.edu::1bc822d2-f1b9-4bd1-82de-fa123a272fc1" providerId="AD" clId="Web-{C324DC39-88FE-4EEC-BEEC-7CA6654E766B}" dt="2024-02-29T21:47:08.108" v="45" actId="20577"/>
          <ac:spMkLst>
            <pc:docMk/>
            <pc:sldMk cId="3511986993" sldId="263"/>
            <ac:spMk id="2" creationId="{D729134F-05F0-9963-5668-CCCC5D810FD6}"/>
          </ac:spMkLst>
        </pc:spChg>
      </pc:sldChg>
      <pc:sldChg chg="addSp delSp modSp new">
        <pc:chgData name="Hughes, Summer" userId="S::srhugh03@louisville.edu::1bc822d2-f1b9-4bd1-82de-fa123a272fc1" providerId="AD" clId="Web-{C324DC39-88FE-4EEC-BEEC-7CA6654E766B}" dt="2024-02-29T21:59:27.609" v="83" actId="1076"/>
        <pc:sldMkLst>
          <pc:docMk/>
          <pc:sldMk cId="3172890765" sldId="264"/>
        </pc:sldMkLst>
        <pc:spChg chg="mod">
          <ac:chgData name="Hughes, Summer" userId="S::srhugh03@louisville.edu::1bc822d2-f1b9-4bd1-82de-fa123a272fc1" providerId="AD" clId="Web-{C324DC39-88FE-4EEC-BEEC-7CA6654E766B}" dt="2024-02-29T21:57:49.998" v="77" actId="20577"/>
          <ac:spMkLst>
            <pc:docMk/>
            <pc:sldMk cId="3172890765" sldId="264"/>
            <ac:spMk id="2" creationId="{9D34014F-3641-ED93-52FF-F1EC849CD3C2}"/>
          </ac:spMkLst>
        </pc:spChg>
        <pc:spChg chg="del">
          <ac:chgData name="Hughes, Summer" userId="S::srhugh03@louisville.edu::1bc822d2-f1b9-4bd1-82de-fa123a272fc1" providerId="AD" clId="Web-{C324DC39-88FE-4EEC-BEEC-7CA6654E766B}" dt="2024-02-29T21:57:55.170" v="78"/>
          <ac:spMkLst>
            <pc:docMk/>
            <pc:sldMk cId="3172890765" sldId="264"/>
            <ac:spMk id="3" creationId="{BBE9B2EF-3512-4AC0-57F5-1AFBF5AFFE1E}"/>
          </ac:spMkLst>
        </pc:spChg>
        <pc:picChg chg="add mod">
          <ac:chgData name="Hughes, Summer" userId="S::srhugh03@louisville.edu::1bc822d2-f1b9-4bd1-82de-fa123a272fc1" providerId="AD" clId="Web-{C324DC39-88FE-4EEC-BEEC-7CA6654E766B}" dt="2024-02-29T21:59:27.609" v="83" actId="1076"/>
          <ac:picMkLst>
            <pc:docMk/>
            <pc:sldMk cId="3172890765" sldId="264"/>
            <ac:picMk id="4" creationId="{3299A8C9-91F0-C83E-D036-9628EDC94160}"/>
          </ac:picMkLst>
        </pc:picChg>
      </pc:sldChg>
    </pc:docChg>
  </pc:docChgLst>
  <pc:docChgLst>
    <pc:chgData name="Hughes, Summer" userId="S::srhugh03@louisville.edu::1bc822d2-f1b9-4bd1-82de-fa123a272fc1" providerId="AD" clId="Web-{E3AC093A-5D9A-4658-A6F3-0FAACC34BA70}"/>
    <pc:docChg chg="modSld sldOrd">
      <pc:chgData name="Hughes, Summer" userId="S::srhugh03@louisville.edu::1bc822d2-f1b9-4bd1-82de-fa123a272fc1" providerId="AD" clId="Web-{E3AC093A-5D9A-4658-A6F3-0FAACC34BA70}" dt="2024-03-31T00:38:26.418" v="89"/>
      <pc:docMkLst>
        <pc:docMk/>
      </pc:docMkLst>
      <pc:sldChg chg="modSp">
        <pc:chgData name="Hughes, Summer" userId="S::srhugh03@louisville.edu::1bc822d2-f1b9-4bd1-82de-fa123a272fc1" providerId="AD" clId="Web-{E3AC093A-5D9A-4658-A6F3-0FAACC34BA70}" dt="2024-03-31T00:37:36.619" v="88" actId="20577"/>
        <pc:sldMkLst>
          <pc:docMk/>
          <pc:sldMk cId="106715859" sldId="258"/>
        </pc:sldMkLst>
        <pc:spChg chg="mod">
          <ac:chgData name="Hughes, Summer" userId="S::srhugh03@louisville.edu::1bc822d2-f1b9-4bd1-82de-fa123a272fc1" providerId="AD" clId="Web-{E3AC093A-5D9A-4658-A6F3-0FAACC34BA70}" dt="2024-03-31T00:37:36.619" v="88" actId="20577"/>
          <ac:spMkLst>
            <pc:docMk/>
            <pc:sldMk cId="106715859" sldId="258"/>
            <ac:spMk id="2" creationId="{C447859C-C720-707A-7EBD-6CADAE8FB0CE}"/>
          </ac:spMkLst>
        </pc:spChg>
        <pc:spChg chg="mod">
          <ac:chgData name="Hughes, Summer" userId="S::srhugh03@louisville.edu::1bc822d2-f1b9-4bd1-82de-fa123a272fc1" providerId="AD" clId="Web-{E3AC093A-5D9A-4658-A6F3-0FAACC34BA70}" dt="2024-03-31T00:31:01.341" v="42" actId="20577"/>
          <ac:spMkLst>
            <pc:docMk/>
            <pc:sldMk cId="106715859" sldId="258"/>
            <ac:spMk id="3" creationId="{FFA67733-C69B-F889-0FA2-AB65A9741FDC}"/>
          </ac:spMkLst>
        </pc:spChg>
      </pc:sldChg>
      <pc:sldChg chg="ord">
        <pc:chgData name="Hughes, Summer" userId="S::srhugh03@louisville.edu::1bc822d2-f1b9-4bd1-82de-fa123a272fc1" providerId="AD" clId="Web-{E3AC093A-5D9A-4658-A6F3-0FAACC34BA70}" dt="2024-03-31T00:38:26.418" v="89"/>
        <pc:sldMkLst>
          <pc:docMk/>
          <pc:sldMk cId="3864303054" sldId="262"/>
        </pc:sldMkLst>
      </pc:sldChg>
      <pc:sldChg chg="modSp">
        <pc:chgData name="Hughes, Summer" userId="S::srhugh03@louisville.edu::1bc822d2-f1b9-4bd1-82de-fa123a272fc1" providerId="AD" clId="Web-{E3AC093A-5D9A-4658-A6F3-0FAACC34BA70}" dt="2024-03-31T00:33:38.486" v="85" actId="20577"/>
        <pc:sldMkLst>
          <pc:docMk/>
          <pc:sldMk cId="3172890765" sldId="264"/>
        </pc:sldMkLst>
        <pc:spChg chg="mod">
          <ac:chgData name="Hughes, Summer" userId="S::srhugh03@louisville.edu::1bc822d2-f1b9-4bd1-82de-fa123a272fc1" providerId="AD" clId="Web-{E3AC093A-5D9A-4658-A6F3-0FAACC34BA70}" dt="2024-03-31T00:33:38.486" v="85" actId="20577"/>
          <ac:spMkLst>
            <pc:docMk/>
            <pc:sldMk cId="3172890765" sldId="264"/>
            <ac:spMk id="2" creationId="{9D34014F-3641-ED93-52FF-F1EC849CD3C2}"/>
          </ac:spMkLst>
        </pc:spChg>
        <pc:spChg chg="mod">
          <ac:chgData name="Hughes, Summer" userId="S::srhugh03@louisville.edu::1bc822d2-f1b9-4bd1-82de-fa123a272fc1" providerId="AD" clId="Web-{E3AC093A-5D9A-4658-A6F3-0FAACC34BA70}" dt="2024-03-31T00:29:46.228" v="34" actId="20577"/>
          <ac:spMkLst>
            <pc:docMk/>
            <pc:sldMk cId="3172890765" sldId="264"/>
            <ac:spMk id="5" creationId="{17E91020-8134-39A5-4111-9E7966E8F882}"/>
          </ac:spMkLst>
        </pc:spChg>
      </pc:sldChg>
    </pc:docChg>
  </pc:docChgLst>
  <pc:docChgLst>
    <pc:chgData name="Hughes, Summer" userId="S::srhugh03@louisville.edu::1bc822d2-f1b9-4bd1-82de-fa123a272fc1" providerId="AD" clId="Web-{B33291BD-43C3-4CCF-95A0-3E73FC026438}"/>
    <pc:docChg chg="addSld modSld addMainMaster delMainMaster">
      <pc:chgData name="Hughes, Summer" userId="S::srhugh03@louisville.edu::1bc822d2-f1b9-4bd1-82de-fa123a272fc1" providerId="AD" clId="Web-{B33291BD-43C3-4CCF-95A0-3E73FC026438}" dt="2024-02-29T01:17:00.018" v="25"/>
      <pc:docMkLst>
        <pc:docMk/>
      </pc:docMkLst>
      <pc:sldChg chg="modSp mod modClrScheme chgLayout">
        <pc:chgData name="Hughes, Summer" userId="S::srhugh03@louisville.edu::1bc822d2-f1b9-4bd1-82de-fa123a272fc1" providerId="AD" clId="Web-{B33291BD-43C3-4CCF-95A0-3E73FC026438}" dt="2024-02-29T01:15:51.094" v="20" actId="20577"/>
        <pc:sldMkLst>
          <pc:docMk/>
          <pc:sldMk cId="923625550" sldId="256"/>
        </pc:sldMkLst>
        <pc:spChg chg="mod ord">
          <ac:chgData name="Hughes, Summer" userId="S::srhugh03@louisville.edu::1bc822d2-f1b9-4bd1-82de-fa123a272fc1" providerId="AD" clId="Web-{B33291BD-43C3-4CCF-95A0-3E73FC026438}" dt="2024-02-29T01:14:38.810" v="0"/>
          <ac:spMkLst>
            <pc:docMk/>
            <pc:sldMk cId="923625550" sldId="256"/>
            <ac:spMk id="2" creationId="{097F5EBA-4695-945D-AFC0-9FC170404CB3}"/>
          </ac:spMkLst>
        </pc:spChg>
        <pc:spChg chg="mod ord">
          <ac:chgData name="Hughes, Summer" userId="S::srhugh03@louisville.edu::1bc822d2-f1b9-4bd1-82de-fa123a272fc1" providerId="AD" clId="Web-{B33291BD-43C3-4CCF-95A0-3E73FC026438}" dt="2024-02-29T01:15:51.094" v="20" actId="20577"/>
          <ac:spMkLst>
            <pc:docMk/>
            <pc:sldMk cId="923625550" sldId="256"/>
            <ac:spMk id="3" creationId="{870A3729-F54F-548B-9EB9-F6B62B755A42}"/>
          </ac:spMkLst>
        </pc:spChg>
      </pc:sldChg>
      <pc:sldChg chg="modSp new">
        <pc:chgData name="Hughes, Summer" userId="S::srhugh03@louisville.edu::1bc822d2-f1b9-4bd1-82de-fa123a272fc1" providerId="AD" clId="Web-{B33291BD-43C3-4CCF-95A0-3E73FC026438}" dt="2024-02-29T01:16:41.455" v="24" actId="20577"/>
        <pc:sldMkLst>
          <pc:docMk/>
          <pc:sldMk cId="212505178" sldId="257"/>
        </pc:sldMkLst>
        <pc:spChg chg="mod">
          <ac:chgData name="Hughes, Summer" userId="S::srhugh03@louisville.edu::1bc822d2-f1b9-4bd1-82de-fa123a272fc1" providerId="AD" clId="Web-{B33291BD-43C3-4CCF-95A0-3E73FC026438}" dt="2024-02-29T01:16:41.455" v="24" actId="20577"/>
          <ac:spMkLst>
            <pc:docMk/>
            <pc:sldMk cId="212505178" sldId="257"/>
            <ac:spMk id="2" creationId="{64DCA264-D7EA-EB9A-F969-FC23F141D6EB}"/>
          </ac:spMkLst>
        </pc:spChg>
      </pc:sldChg>
      <pc:sldChg chg="new">
        <pc:chgData name="Hughes, Summer" userId="S::srhugh03@louisville.edu::1bc822d2-f1b9-4bd1-82de-fa123a272fc1" providerId="AD" clId="Web-{B33291BD-43C3-4CCF-95A0-3E73FC026438}" dt="2024-02-29T01:17:00.018" v="25"/>
        <pc:sldMkLst>
          <pc:docMk/>
          <pc:sldMk cId="106715859" sldId="258"/>
        </pc:sldMkLst>
      </pc:sldChg>
      <pc:sldMasterChg chg="del delSldLayout">
        <pc:chgData name="Hughes, Summer" userId="S::srhugh03@louisville.edu::1bc822d2-f1b9-4bd1-82de-fa123a272fc1" providerId="AD" clId="Web-{B33291BD-43C3-4CCF-95A0-3E73FC026438}" dt="2024-02-29T01:14:38.810" v="0"/>
        <pc:sldMasterMkLst>
          <pc:docMk/>
          <pc:sldMasterMk cId="264484041" sldId="2147483648"/>
        </pc:sldMasterMkLst>
        <pc:sldLayoutChg chg="del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64484041" sldId="2147483648"/>
            <pc:sldLayoutMk cId="980035089" sldId="2147483649"/>
          </pc:sldLayoutMkLst>
        </pc:sldLayoutChg>
        <pc:sldLayoutChg chg="del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64484041" sldId="2147483648"/>
            <pc:sldLayoutMk cId="2645121659" sldId="2147483650"/>
          </pc:sldLayoutMkLst>
        </pc:sldLayoutChg>
        <pc:sldLayoutChg chg="del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64484041" sldId="2147483648"/>
            <pc:sldLayoutMk cId="1779543336" sldId="2147483651"/>
          </pc:sldLayoutMkLst>
        </pc:sldLayoutChg>
        <pc:sldLayoutChg chg="del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64484041" sldId="2147483648"/>
            <pc:sldLayoutMk cId="3472091588" sldId="2147483652"/>
          </pc:sldLayoutMkLst>
        </pc:sldLayoutChg>
        <pc:sldLayoutChg chg="del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64484041" sldId="2147483648"/>
            <pc:sldLayoutMk cId="1266950483" sldId="2147483653"/>
          </pc:sldLayoutMkLst>
        </pc:sldLayoutChg>
        <pc:sldLayoutChg chg="del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64484041" sldId="2147483648"/>
            <pc:sldLayoutMk cId="1302297606" sldId="2147483654"/>
          </pc:sldLayoutMkLst>
        </pc:sldLayoutChg>
        <pc:sldLayoutChg chg="del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64484041" sldId="2147483648"/>
            <pc:sldLayoutMk cId="3532496212" sldId="2147483655"/>
          </pc:sldLayoutMkLst>
        </pc:sldLayoutChg>
        <pc:sldLayoutChg chg="del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64484041" sldId="2147483648"/>
            <pc:sldLayoutMk cId="1388475935" sldId="2147483656"/>
          </pc:sldLayoutMkLst>
        </pc:sldLayoutChg>
        <pc:sldLayoutChg chg="del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64484041" sldId="2147483648"/>
            <pc:sldLayoutMk cId="3980533911" sldId="2147483657"/>
          </pc:sldLayoutMkLst>
        </pc:sldLayoutChg>
        <pc:sldLayoutChg chg="del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64484041" sldId="2147483648"/>
            <pc:sldLayoutMk cId="2918289119" sldId="2147483658"/>
          </pc:sldLayoutMkLst>
        </pc:sldLayoutChg>
        <pc:sldLayoutChg chg="del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64484041" sldId="2147483648"/>
            <pc:sldLayoutMk cId="2519583159" sldId="2147483659"/>
          </pc:sldLayoutMkLst>
        </pc:sldLayoutChg>
      </pc:sldMasterChg>
      <pc:sldMasterChg chg="add addSldLayout modSldLayout">
        <pc:chgData name="Hughes, Summer" userId="S::srhugh03@louisville.edu::1bc822d2-f1b9-4bd1-82de-fa123a272fc1" providerId="AD" clId="Web-{B33291BD-43C3-4CCF-95A0-3E73FC026438}" dt="2024-02-29T01:14:38.810" v="0"/>
        <pc:sldMasterMkLst>
          <pc:docMk/>
          <pc:sldMasterMk cId="2158713467" sldId="2147483660"/>
        </pc:sldMasterMkLst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3201459242" sldId="2147483661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1945447418" sldId="2147483662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3998953746" sldId="2147483663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1269113002" sldId="2147483664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3098793707" sldId="2147483665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58148637" sldId="2147483666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2914598599" sldId="2147483667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3749915715" sldId="2147483668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2817337788" sldId="2147483669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4081561550" sldId="2147483670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1438753883" sldId="2147483671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1898192046" sldId="2147483672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1332829261" sldId="2147483673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1117044309" sldId="2147483674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1745054889" sldId="2147483675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3139617080" sldId="2147483676"/>
          </pc:sldLayoutMkLst>
        </pc:sldLayoutChg>
        <pc:sldLayoutChg chg="add mod replId">
          <pc:chgData name="Hughes, Summer" userId="S::srhugh03@louisville.edu::1bc822d2-f1b9-4bd1-82de-fa123a272fc1" providerId="AD" clId="Web-{B33291BD-43C3-4CCF-95A0-3E73FC026438}" dt="2024-02-29T01:14:38.810" v="0"/>
          <pc:sldLayoutMkLst>
            <pc:docMk/>
            <pc:sldMasterMk cId="2158713467" sldId="2147483660"/>
            <pc:sldLayoutMk cId="3136703424" sldId="2147483677"/>
          </pc:sldLayoutMkLst>
        </pc:sldLayoutChg>
      </pc:sldMasterChg>
    </pc:docChg>
  </pc:docChgLst>
  <pc:docChgLst>
    <pc:chgData name="Calhoun, Austin" userId="S::atcalh01@louisville.edu::e9d434d3-04f7-438e-96b7-de360b4d4473" providerId="AD" clId="Web-{E1825FE7-252B-6F92-2A55-6EA1AB6485F3}"/>
    <pc:docChg chg="addSld delSld modSld sldOrd">
      <pc:chgData name="Calhoun, Austin" userId="S::atcalh01@louisville.edu::e9d434d3-04f7-438e-96b7-de360b4d4473" providerId="AD" clId="Web-{E1825FE7-252B-6F92-2A55-6EA1AB6485F3}" dt="2024-04-01T20:14:48.081" v="68" actId="20577"/>
      <pc:docMkLst>
        <pc:docMk/>
      </pc:docMkLst>
      <pc:sldChg chg="modSp">
        <pc:chgData name="Calhoun, Austin" userId="S::atcalh01@louisville.edu::e9d434d3-04f7-438e-96b7-de360b4d4473" providerId="AD" clId="Web-{E1825FE7-252B-6F92-2A55-6EA1AB6485F3}" dt="2024-04-01T20:13:03.687" v="64" actId="20577"/>
        <pc:sldMkLst>
          <pc:docMk/>
          <pc:sldMk cId="923625550" sldId="256"/>
        </pc:sldMkLst>
        <pc:spChg chg="mod">
          <ac:chgData name="Calhoun, Austin" userId="S::atcalh01@louisville.edu::e9d434d3-04f7-438e-96b7-de360b4d4473" providerId="AD" clId="Web-{E1825FE7-252B-6F92-2A55-6EA1AB6485F3}" dt="2024-04-01T20:13:03.687" v="64" actId="20577"/>
          <ac:spMkLst>
            <pc:docMk/>
            <pc:sldMk cId="923625550" sldId="256"/>
            <ac:spMk id="2" creationId="{097F5EBA-4695-945D-AFC0-9FC170404CB3}"/>
          </ac:spMkLst>
        </pc:spChg>
        <pc:spChg chg="mod">
          <ac:chgData name="Calhoun, Austin" userId="S::atcalh01@louisville.edu::e9d434d3-04f7-438e-96b7-de360b4d4473" providerId="AD" clId="Web-{E1825FE7-252B-6F92-2A55-6EA1AB6485F3}" dt="2024-04-01T19:48:16.061" v="35" actId="20577"/>
          <ac:spMkLst>
            <pc:docMk/>
            <pc:sldMk cId="923625550" sldId="256"/>
            <ac:spMk id="3" creationId="{870A3729-F54F-548B-9EB9-F6B62B755A42}"/>
          </ac:spMkLst>
        </pc:spChg>
      </pc:sldChg>
      <pc:sldChg chg="modSp ord">
        <pc:chgData name="Calhoun, Austin" userId="S::atcalh01@louisville.edu::e9d434d3-04f7-438e-96b7-de360b4d4473" providerId="AD" clId="Web-{E1825FE7-252B-6F92-2A55-6EA1AB6485F3}" dt="2024-04-01T20:14:48.081" v="68" actId="20577"/>
        <pc:sldMkLst>
          <pc:docMk/>
          <pc:sldMk cId="388965281" sldId="268"/>
        </pc:sldMkLst>
        <pc:spChg chg="mod">
          <ac:chgData name="Calhoun, Austin" userId="S::atcalh01@louisville.edu::e9d434d3-04f7-438e-96b7-de360b4d4473" providerId="AD" clId="Web-{E1825FE7-252B-6F92-2A55-6EA1AB6485F3}" dt="2024-04-01T20:14:48.081" v="68" actId="20577"/>
          <ac:spMkLst>
            <pc:docMk/>
            <pc:sldMk cId="388965281" sldId="268"/>
            <ac:spMk id="3" creationId="{7173FADB-AAA8-1CCF-1E9F-1660E58BDF40}"/>
          </ac:spMkLst>
        </pc:spChg>
      </pc:sldChg>
      <pc:sldChg chg="modSp new del">
        <pc:chgData name="Calhoun, Austin" userId="S::atcalh01@louisville.edu::e9d434d3-04f7-438e-96b7-de360b4d4473" providerId="AD" clId="Web-{E1825FE7-252B-6F92-2A55-6EA1AB6485F3}" dt="2024-04-01T19:42:49.987" v="25"/>
        <pc:sldMkLst>
          <pc:docMk/>
          <pc:sldMk cId="1381325056" sldId="269"/>
        </pc:sldMkLst>
        <pc:spChg chg="mod">
          <ac:chgData name="Calhoun, Austin" userId="S::atcalh01@louisville.edu::e9d434d3-04f7-438e-96b7-de360b4d4473" providerId="AD" clId="Web-{E1825FE7-252B-6F92-2A55-6EA1AB6485F3}" dt="2024-04-01T19:39:47.482" v="24" actId="20577"/>
          <ac:spMkLst>
            <pc:docMk/>
            <pc:sldMk cId="1381325056" sldId="269"/>
            <ac:spMk id="2" creationId="{E956F233-E308-9A96-2EAA-5D30343D8F19}"/>
          </ac:spMkLst>
        </pc:spChg>
      </pc:sldChg>
    </pc:docChg>
  </pc:docChgLst>
  <pc:docChgLst>
    <pc:chgData name="Hughes, Summer" userId="S::srhugh03@louisville.edu::1bc822d2-f1b9-4bd1-82de-fa123a272fc1" providerId="AD" clId="Web-{481B1DD8-47C3-4375-815E-BB917EF640E8}"/>
    <pc:docChg chg="modSld">
      <pc:chgData name="Hughes, Summer" userId="S::srhugh03@louisville.edu::1bc822d2-f1b9-4bd1-82de-fa123a272fc1" providerId="AD" clId="Web-{481B1DD8-47C3-4375-815E-BB917EF640E8}" dt="2024-04-16T16:50:42.001" v="0"/>
      <pc:docMkLst>
        <pc:docMk/>
      </pc:docMkLst>
      <pc:sldChg chg="modSp">
        <pc:chgData name="Hughes, Summer" userId="S::srhugh03@louisville.edu::1bc822d2-f1b9-4bd1-82de-fa123a272fc1" providerId="AD" clId="Web-{481B1DD8-47C3-4375-815E-BB917EF640E8}" dt="2024-04-16T16:50:42.001" v="0"/>
        <pc:sldMkLst>
          <pc:docMk/>
          <pc:sldMk cId="3760344548" sldId="271"/>
        </pc:sldMkLst>
        <pc:picChg chg="mod">
          <ac:chgData name="Hughes, Summer" userId="S::srhugh03@louisville.edu::1bc822d2-f1b9-4bd1-82de-fa123a272fc1" providerId="AD" clId="Web-{481B1DD8-47C3-4375-815E-BB917EF640E8}" dt="2024-04-16T16:50:42.001" v="0"/>
          <ac:picMkLst>
            <pc:docMk/>
            <pc:sldMk cId="3760344548" sldId="271"/>
            <ac:picMk id="4" creationId="{0DB3C403-50F2-8644-0B61-29E6297797D4}"/>
          </ac:picMkLst>
        </pc:picChg>
      </pc:sldChg>
    </pc:docChg>
  </pc:docChgLst>
  <pc:docChgLst>
    <pc:chgData name="Leveque, Luke" userId="7d782154-c344-40cc-81a7-fd21f306822d" providerId="ADAL" clId="{2AAC5BF0-2319-4E14-91B6-42C398B80CED}"/>
    <pc:docChg chg="undo custSel modSld sldOrd">
      <pc:chgData name="Leveque, Luke" userId="7d782154-c344-40cc-81a7-fd21f306822d" providerId="ADAL" clId="{2AAC5BF0-2319-4E14-91B6-42C398B80CED}" dt="2024-04-01T19:48:22.483" v="832" actId="1076"/>
      <pc:docMkLst>
        <pc:docMk/>
      </pc:docMkLst>
      <pc:sldChg chg="modSp mod">
        <pc:chgData name="Leveque, Luke" userId="7d782154-c344-40cc-81a7-fd21f306822d" providerId="ADAL" clId="{2AAC5BF0-2319-4E14-91B6-42C398B80CED}" dt="2024-04-01T12:47:33.388" v="204" actId="20577"/>
        <pc:sldMkLst>
          <pc:docMk/>
          <pc:sldMk cId="106715859" sldId="258"/>
        </pc:sldMkLst>
        <pc:spChg chg="mod">
          <ac:chgData name="Leveque, Luke" userId="7d782154-c344-40cc-81a7-fd21f306822d" providerId="ADAL" clId="{2AAC5BF0-2319-4E14-91B6-42C398B80CED}" dt="2024-04-01T12:47:33.388" v="204" actId="20577"/>
          <ac:spMkLst>
            <pc:docMk/>
            <pc:sldMk cId="106715859" sldId="258"/>
            <ac:spMk id="3" creationId="{FFA67733-C69B-F889-0FA2-AB65A9741FDC}"/>
          </ac:spMkLst>
        </pc:spChg>
      </pc:sldChg>
      <pc:sldChg chg="addSp delSp modSp mod ord setBg setClrOvrMap modNotesTx">
        <pc:chgData name="Leveque, Luke" userId="7d782154-c344-40cc-81a7-fd21f306822d" providerId="ADAL" clId="{2AAC5BF0-2319-4E14-91B6-42C398B80CED}" dt="2024-04-01T19:46:31.772" v="825" actId="20577"/>
        <pc:sldMkLst>
          <pc:docMk/>
          <pc:sldMk cId="1662499249" sldId="261"/>
        </pc:sldMkLst>
        <pc:spChg chg="mod">
          <ac:chgData name="Leveque, Luke" userId="7d782154-c344-40cc-81a7-fd21f306822d" providerId="ADAL" clId="{2AAC5BF0-2319-4E14-91B6-42C398B80CED}" dt="2024-04-01T19:37:45.361" v="467" actId="26606"/>
          <ac:spMkLst>
            <pc:docMk/>
            <pc:sldMk cId="1662499249" sldId="261"/>
            <ac:spMk id="2" creationId="{B24BC271-F143-662D-774A-10C75DCB30F2}"/>
          </ac:spMkLst>
        </pc:spChg>
        <pc:spChg chg="add del">
          <ac:chgData name="Leveque, Luke" userId="7d782154-c344-40cc-81a7-fd21f306822d" providerId="ADAL" clId="{2AAC5BF0-2319-4E14-91B6-42C398B80CED}" dt="2024-04-01T19:34:25.815" v="456" actId="26606"/>
          <ac:spMkLst>
            <pc:docMk/>
            <pc:sldMk cId="1662499249" sldId="261"/>
            <ac:spMk id="10" creationId="{ABE6F9A3-300E-47F5-B41C-C8C5E758DE7C}"/>
          </ac:spMkLst>
        </pc:spChg>
        <pc:spChg chg="add del">
          <ac:chgData name="Leveque, Luke" userId="7d782154-c344-40cc-81a7-fd21f306822d" providerId="ADAL" clId="{2AAC5BF0-2319-4E14-91B6-42C398B80CED}" dt="2024-04-01T19:34:25.815" v="456" actId="26606"/>
          <ac:spMkLst>
            <pc:docMk/>
            <pc:sldMk cId="1662499249" sldId="261"/>
            <ac:spMk id="12" creationId="{61B4701B-39FE-43B8-86AA-D6B8789C2207}"/>
          </ac:spMkLst>
        </pc:spChg>
        <pc:spChg chg="add del">
          <ac:chgData name="Leveque, Luke" userId="7d782154-c344-40cc-81a7-fd21f306822d" providerId="ADAL" clId="{2AAC5BF0-2319-4E14-91B6-42C398B80CED}" dt="2024-04-01T19:34:25.815" v="456" actId="26606"/>
          <ac:spMkLst>
            <pc:docMk/>
            <pc:sldMk cId="1662499249" sldId="261"/>
            <ac:spMk id="14" creationId="{E9A7EF13-49FA-4355-971A-34B065F35022}"/>
          </ac:spMkLst>
        </pc:spChg>
        <pc:spChg chg="add del">
          <ac:chgData name="Leveque, Luke" userId="7d782154-c344-40cc-81a7-fd21f306822d" providerId="ADAL" clId="{2AAC5BF0-2319-4E14-91B6-42C398B80CED}" dt="2024-04-01T19:34:25.815" v="456" actId="26606"/>
          <ac:spMkLst>
            <pc:docMk/>
            <pc:sldMk cId="1662499249" sldId="261"/>
            <ac:spMk id="16" creationId="{92CF3C3E-0F7B-4F0C-8EBD-BDD38E9C66F5}"/>
          </ac:spMkLst>
        </pc:spChg>
        <pc:spChg chg="add del">
          <ac:chgData name="Leveque, Luke" userId="7d782154-c344-40cc-81a7-fd21f306822d" providerId="ADAL" clId="{2AAC5BF0-2319-4E14-91B6-42C398B80CED}" dt="2024-04-01T19:34:51.833" v="460" actId="26606"/>
          <ac:spMkLst>
            <pc:docMk/>
            <pc:sldMk cId="1662499249" sldId="261"/>
            <ac:spMk id="18" creationId="{4E78424C-6FD0-41F8-9CAA-5DC19C42359F}"/>
          </ac:spMkLst>
        </pc:spChg>
        <pc:spChg chg="add del">
          <ac:chgData name="Leveque, Luke" userId="7d782154-c344-40cc-81a7-fd21f306822d" providerId="ADAL" clId="{2AAC5BF0-2319-4E14-91B6-42C398B80CED}" dt="2024-04-01T19:34:51.833" v="460" actId="26606"/>
          <ac:spMkLst>
            <pc:docMk/>
            <pc:sldMk cId="1662499249" sldId="261"/>
            <ac:spMk id="19" creationId="{DD136760-57DC-4301-8BEA-B71AD2D13905}"/>
          </ac:spMkLst>
        </pc:spChg>
        <pc:spChg chg="add del">
          <ac:chgData name="Leveque, Luke" userId="7d782154-c344-40cc-81a7-fd21f306822d" providerId="ADAL" clId="{2AAC5BF0-2319-4E14-91B6-42C398B80CED}" dt="2024-04-01T19:34:51.833" v="460" actId="26606"/>
          <ac:spMkLst>
            <pc:docMk/>
            <pc:sldMk cId="1662499249" sldId="261"/>
            <ac:spMk id="20" creationId="{BDC58DEA-1307-4F44-AD47-E613D8B76A89}"/>
          </ac:spMkLst>
        </pc:spChg>
        <pc:spChg chg="add del">
          <ac:chgData name="Leveque, Luke" userId="7d782154-c344-40cc-81a7-fd21f306822d" providerId="ADAL" clId="{2AAC5BF0-2319-4E14-91B6-42C398B80CED}" dt="2024-04-01T19:34:51.833" v="460" actId="26606"/>
          <ac:spMkLst>
            <pc:docMk/>
            <pc:sldMk cId="1662499249" sldId="261"/>
            <ac:spMk id="21" creationId="{C99B912D-1E4B-42AF-A2BE-CFEFEC916EE7}"/>
          </ac:spMkLst>
        </pc:spChg>
        <pc:spChg chg="add del">
          <ac:chgData name="Leveque, Luke" userId="7d782154-c344-40cc-81a7-fd21f306822d" providerId="ADAL" clId="{2AAC5BF0-2319-4E14-91B6-42C398B80CED}" dt="2024-04-01T19:37:14.570" v="461" actId="26606"/>
          <ac:spMkLst>
            <pc:docMk/>
            <pc:sldMk cId="1662499249" sldId="261"/>
            <ac:spMk id="26" creationId="{F747F1B4-B831-4277-8AB0-32767F7EB7BF}"/>
          </ac:spMkLst>
        </pc:spChg>
        <pc:spChg chg="add del">
          <ac:chgData name="Leveque, Luke" userId="7d782154-c344-40cc-81a7-fd21f306822d" providerId="ADAL" clId="{2AAC5BF0-2319-4E14-91B6-42C398B80CED}" dt="2024-04-01T19:37:14.570" v="461" actId="26606"/>
          <ac:spMkLst>
            <pc:docMk/>
            <pc:sldMk cId="1662499249" sldId="261"/>
            <ac:spMk id="28" creationId="{D80CFA21-AB7C-4BEB-9BFF-05764FBBF3C6}"/>
          </ac:spMkLst>
        </pc:spChg>
        <pc:spChg chg="add del">
          <ac:chgData name="Leveque, Luke" userId="7d782154-c344-40cc-81a7-fd21f306822d" providerId="ADAL" clId="{2AAC5BF0-2319-4E14-91B6-42C398B80CED}" dt="2024-04-01T19:37:14.570" v="461" actId="26606"/>
          <ac:spMkLst>
            <pc:docMk/>
            <pc:sldMk cId="1662499249" sldId="261"/>
            <ac:spMk id="30" creationId="{12F7E335-851A-4CAE-B09F-E657819D4600}"/>
          </ac:spMkLst>
        </pc:spChg>
        <pc:spChg chg="add del">
          <ac:chgData name="Leveque, Luke" userId="7d782154-c344-40cc-81a7-fd21f306822d" providerId="ADAL" clId="{2AAC5BF0-2319-4E14-91B6-42C398B80CED}" dt="2024-04-01T19:37:14.570" v="461" actId="26606"/>
          <ac:spMkLst>
            <pc:docMk/>
            <pc:sldMk cId="1662499249" sldId="261"/>
            <ac:spMk id="32" creationId="{10B541F0-7F6E-402E-84D8-CF96EACA5FBC}"/>
          </ac:spMkLst>
        </pc:spChg>
        <pc:spChg chg="add del">
          <ac:chgData name="Leveque, Luke" userId="7d782154-c344-40cc-81a7-fd21f306822d" providerId="ADAL" clId="{2AAC5BF0-2319-4E14-91B6-42C398B80CED}" dt="2024-04-01T19:37:45.361" v="467" actId="26606"/>
          <ac:spMkLst>
            <pc:docMk/>
            <pc:sldMk cId="1662499249" sldId="261"/>
            <ac:spMk id="37" creationId="{F747F1B4-B831-4277-8AB0-32767F7EB7BF}"/>
          </ac:spMkLst>
        </pc:spChg>
        <pc:spChg chg="add del">
          <ac:chgData name="Leveque, Luke" userId="7d782154-c344-40cc-81a7-fd21f306822d" providerId="ADAL" clId="{2AAC5BF0-2319-4E14-91B6-42C398B80CED}" dt="2024-04-01T19:37:45.361" v="467" actId="26606"/>
          <ac:spMkLst>
            <pc:docMk/>
            <pc:sldMk cId="1662499249" sldId="261"/>
            <ac:spMk id="39" creationId="{D80CFA21-AB7C-4BEB-9BFF-05764FBBF3C6}"/>
          </ac:spMkLst>
        </pc:spChg>
        <pc:spChg chg="add del">
          <ac:chgData name="Leveque, Luke" userId="7d782154-c344-40cc-81a7-fd21f306822d" providerId="ADAL" clId="{2AAC5BF0-2319-4E14-91B6-42C398B80CED}" dt="2024-04-01T19:37:45.361" v="467" actId="26606"/>
          <ac:spMkLst>
            <pc:docMk/>
            <pc:sldMk cId="1662499249" sldId="261"/>
            <ac:spMk id="41" creationId="{12F7E335-851A-4CAE-B09F-E657819D4600}"/>
          </ac:spMkLst>
        </pc:spChg>
        <pc:spChg chg="add del">
          <ac:chgData name="Leveque, Luke" userId="7d782154-c344-40cc-81a7-fd21f306822d" providerId="ADAL" clId="{2AAC5BF0-2319-4E14-91B6-42C398B80CED}" dt="2024-04-01T19:37:45.361" v="467" actId="26606"/>
          <ac:spMkLst>
            <pc:docMk/>
            <pc:sldMk cId="1662499249" sldId="261"/>
            <ac:spMk id="43" creationId="{10B541F0-7F6E-402E-84D8-CF96EACA5FBC}"/>
          </ac:spMkLst>
        </pc:spChg>
        <pc:spChg chg="add del">
          <ac:chgData name="Leveque, Luke" userId="7d782154-c344-40cc-81a7-fd21f306822d" providerId="ADAL" clId="{2AAC5BF0-2319-4E14-91B6-42C398B80CED}" dt="2024-04-01T19:37:45.295" v="466" actId="26606"/>
          <ac:spMkLst>
            <pc:docMk/>
            <pc:sldMk cId="1662499249" sldId="261"/>
            <ac:spMk id="48" creationId="{47AEA421-5F29-4BA7-9360-2501B5987921}"/>
          </ac:spMkLst>
        </pc:spChg>
        <pc:spChg chg="add del">
          <ac:chgData name="Leveque, Luke" userId="7d782154-c344-40cc-81a7-fd21f306822d" providerId="ADAL" clId="{2AAC5BF0-2319-4E14-91B6-42C398B80CED}" dt="2024-04-01T19:37:45.295" v="466" actId="26606"/>
          <ac:spMkLst>
            <pc:docMk/>
            <pc:sldMk cId="1662499249" sldId="261"/>
            <ac:spMk id="50" creationId="{9348F0CB-4904-4DEF-BDD4-ADEC2DCCCBD7}"/>
          </ac:spMkLst>
        </pc:spChg>
        <pc:spChg chg="add del">
          <ac:chgData name="Leveque, Luke" userId="7d782154-c344-40cc-81a7-fd21f306822d" providerId="ADAL" clId="{2AAC5BF0-2319-4E14-91B6-42C398B80CED}" dt="2024-04-01T19:37:45.295" v="466" actId="26606"/>
          <ac:spMkLst>
            <pc:docMk/>
            <pc:sldMk cId="1662499249" sldId="261"/>
            <ac:spMk id="52" creationId="{1583E1B8-79B3-49BB-8704-58E4AB1AF213}"/>
          </ac:spMkLst>
        </pc:spChg>
        <pc:spChg chg="add del">
          <ac:chgData name="Leveque, Luke" userId="7d782154-c344-40cc-81a7-fd21f306822d" providerId="ADAL" clId="{2AAC5BF0-2319-4E14-91B6-42C398B80CED}" dt="2024-04-01T19:37:45.295" v="466" actId="26606"/>
          <ac:spMkLst>
            <pc:docMk/>
            <pc:sldMk cId="1662499249" sldId="261"/>
            <ac:spMk id="54" creationId="{7BB34D5F-2B87-438E-8236-69C6068D47A4}"/>
          </ac:spMkLst>
        </pc:spChg>
        <pc:spChg chg="add">
          <ac:chgData name="Leveque, Luke" userId="7d782154-c344-40cc-81a7-fd21f306822d" providerId="ADAL" clId="{2AAC5BF0-2319-4E14-91B6-42C398B80CED}" dt="2024-04-01T19:37:45.361" v="467" actId="26606"/>
          <ac:spMkLst>
            <pc:docMk/>
            <pc:sldMk cId="1662499249" sldId="261"/>
            <ac:spMk id="56" creationId="{B5541CD5-D7AC-4686-8783-CF5D1D4FC266}"/>
          </ac:spMkLst>
        </pc:spChg>
        <pc:spChg chg="add">
          <ac:chgData name="Leveque, Luke" userId="7d782154-c344-40cc-81a7-fd21f306822d" providerId="ADAL" clId="{2AAC5BF0-2319-4E14-91B6-42C398B80CED}" dt="2024-04-01T19:37:45.361" v="467" actId="26606"/>
          <ac:spMkLst>
            <pc:docMk/>
            <pc:sldMk cId="1662499249" sldId="261"/>
            <ac:spMk id="57" creationId="{0420923D-0C6E-4656-9A01-EE9FB6345EB3}"/>
          </ac:spMkLst>
        </pc:spChg>
        <pc:spChg chg="add">
          <ac:chgData name="Leveque, Luke" userId="7d782154-c344-40cc-81a7-fd21f306822d" providerId="ADAL" clId="{2AAC5BF0-2319-4E14-91B6-42C398B80CED}" dt="2024-04-01T19:37:45.361" v="467" actId="26606"/>
          <ac:spMkLst>
            <pc:docMk/>
            <pc:sldMk cId="1662499249" sldId="261"/>
            <ac:spMk id="58" creationId="{904D0A95-DEAA-4B8D-A340-BEC3A5DBCDDB}"/>
          </ac:spMkLst>
        </pc:spChg>
        <pc:graphicFrameChg chg="mod modGraphic">
          <ac:chgData name="Leveque, Luke" userId="7d782154-c344-40cc-81a7-fd21f306822d" providerId="ADAL" clId="{2AAC5BF0-2319-4E14-91B6-42C398B80CED}" dt="2024-04-01T19:38:39.568" v="473" actId="12100"/>
          <ac:graphicFrameMkLst>
            <pc:docMk/>
            <pc:sldMk cId="1662499249" sldId="261"/>
            <ac:graphicFrameMk id="5" creationId="{2CC81E1F-75DE-D767-A92E-24A8059CD306}"/>
          </ac:graphicFrameMkLst>
        </pc:graphicFrameChg>
      </pc:sldChg>
      <pc:sldChg chg="modSp">
        <pc:chgData name="Leveque, Luke" userId="7d782154-c344-40cc-81a7-fd21f306822d" providerId="ADAL" clId="{2AAC5BF0-2319-4E14-91B6-42C398B80CED}" dt="2024-04-01T12:46:50.041" v="124" actId="20577"/>
        <pc:sldMkLst>
          <pc:docMk/>
          <pc:sldMk cId="2819294494" sldId="263"/>
        </pc:sldMkLst>
        <pc:graphicFrameChg chg="mod">
          <ac:chgData name="Leveque, Luke" userId="7d782154-c344-40cc-81a7-fd21f306822d" providerId="ADAL" clId="{2AAC5BF0-2319-4E14-91B6-42C398B80CED}" dt="2024-04-01T12:46:50.041" v="124" actId="20577"/>
          <ac:graphicFrameMkLst>
            <pc:docMk/>
            <pc:sldMk cId="2819294494" sldId="263"/>
            <ac:graphicFrameMk id="5" creationId="{01FEBE27-EB38-D7AA-3C8D-FC2BDE601736}"/>
          </ac:graphicFrameMkLst>
        </pc:graphicFrameChg>
      </pc:sldChg>
      <pc:sldChg chg="modSp mod">
        <pc:chgData name="Leveque, Luke" userId="7d782154-c344-40cc-81a7-fd21f306822d" providerId="ADAL" clId="{2AAC5BF0-2319-4E14-91B6-42C398B80CED}" dt="2024-04-01T12:48:44.789" v="368" actId="113"/>
        <pc:sldMkLst>
          <pc:docMk/>
          <pc:sldMk cId="3172890765" sldId="264"/>
        </pc:sldMkLst>
        <pc:spChg chg="mod">
          <ac:chgData name="Leveque, Luke" userId="7d782154-c344-40cc-81a7-fd21f306822d" providerId="ADAL" clId="{2AAC5BF0-2319-4E14-91B6-42C398B80CED}" dt="2024-04-01T12:48:44.789" v="368" actId="113"/>
          <ac:spMkLst>
            <pc:docMk/>
            <pc:sldMk cId="3172890765" sldId="264"/>
            <ac:spMk id="5" creationId="{17E91020-8134-39A5-4111-9E7966E8F882}"/>
          </ac:spMkLst>
        </pc:spChg>
      </pc:sldChg>
      <pc:sldChg chg="addSp delSp modSp mod">
        <pc:chgData name="Leveque, Luke" userId="7d782154-c344-40cc-81a7-fd21f306822d" providerId="ADAL" clId="{2AAC5BF0-2319-4E14-91B6-42C398B80CED}" dt="2024-04-01T19:48:22.483" v="832" actId="1076"/>
        <pc:sldMkLst>
          <pc:docMk/>
          <pc:sldMk cId="2504094918" sldId="266"/>
        </pc:sldMkLst>
        <pc:spChg chg="add mod">
          <ac:chgData name="Leveque, Luke" userId="7d782154-c344-40cc-81a7-fd21f306822d" providerId="ADAL" clId="{2AAC5BF0-2319-4E14-91B6-42C398B80CED}" dt="2024-04-01T12:45:43.902" v="2" actId="478"/>
          <ac:spMkLst>
            <pc:docMk/>
            <pc:sldMk cId="2504094918" sldId="266"/>
            <ac:spMk id="5" creationId="{F0873AD6-110E-222B-7A0B-2D57FABC7401}"/>
          </ac:spMkLst>
        </pc:spChg>
        <pc:picChg chg="mod">
          <ac:chgData name="Leveque, Luke" userId="7d782154-c344-40cc-81a7-fd21f306822d" providerId="ADAL" clId="{2AAC5BF0-2319-4E14-91B6-42C398B80CED}" dt="2024-04-01T19:48:22.483" v="832" actId="1076"/>
          <ac:picMkLst>
            <pc:docMk/>
            <pc:sldMk cId="2504094918" sldId="266"/>
            <ac:picMk id="6" creationId="{007367A8-5EFD-A7B4-0EE8-85205203D5B1}"/>
          </ac:picMkLst>
        </pc:picChg>
        <pc:picChg chg="del mod">
          <ac:chgData name="Leveque, Luke" userId="7d782154-c344-40cc-81a7-fd21f306822d" providerId="ADAL" clId="{2AAC5BF0-2319-4E14-91B6-42C398B80CED}" dt="2024-04-01T12:45:43.902" v="2" actId="478"/>
          <ac:picMkLst>
            <pc:docMk/>
            <pc:sldMk cId="2504094918" sldId="266"/>
            <ac:picMk id="6" creationId="{4E66B8A6-574C-711A-9338-BAF8A1BC09E3}"/>
          </ac:picMkLst>
        </pc:picChg>
      </pc:sldChg>
      <pc:sldChg chg="addSp delSp modSp mod">
        <pc:chgData name="Leveque, Luke" userId="7d782154-c344-40cc-81a7-fd21f306822d" providerId="ADAL" clId="{2AAC5BF0-2319-4E14-91B6-42C398B80CED}" dt="2024-04-01T19:48:13.892" v="829" actId="1076"/>
        <pc:sldMkLst>
          <pc:docMk/>
          <pc:sldMk cId="247302324" sldId="267"/>
        </pc:sldMkLst>
        <pc:spChg chg="add mod">
          <ac:chgData name="Leveque, Luke" userId="7d782154-c344-40cc-81a7-fd21f306822d" providerId="ADAL" clId="{2AAC5BF0-2319-4E14-91B6-42C398B80CED}" dt="2024-04-01T12:45:41.098" v="0" actId="478"/>
          <ac:spMkLst>
            <pc:docMk/>
            <pc:sldMk cId="247302324" sldId="267"/>
            <ac:spMk id="5" creationId="{53E0FF59-4F9A-3E47-BB32-D2F4253E8624}"/>
          </ac:spMkLst>
        </pc:spChg>
        <pc:picChg chg="mod">
          <ac:chgData name="Leveque, Luke" userId="7d782154-c344-40cc-81a7-fd21f306822d" providerId="ADAL" clId="{2AAC5BF0-2319-4E14-91B6-42C398B80CED}" dt="2024-04-01T19:48:13.892" v="829" actId="1076"/>
          <ac:picMkLst>
            <pc:docMk/>
            <pc:sldMk cId="247302324" sldId="267"/>
            <ac:picMk id="6" creationId="{63F19219-1C8C-3BFC-CB82-B93D971B7D99}"/>
          </ac:picMkLst>
        </pc:picChg>
        <pc:picChg chg="del">
          <ac:chgData name="Leveque, Luke" userId="7d782154-c344-40cc-81a7-fd21f306822d" providerId="ADAL" clId="{2AAC5BF0-2319-4E14-91B6-42C398B80CED}" dt="2024-04-01T12:45:41.098" v="0" actId="478"/>
          <ac:picMkLst>
            <pc:docMk/>
            <pc:sldMk cId="247302324" sldId="267"/>
            <ac:picMk id="10" creationId="{61B52EA3-4E45-125F-64DC-C4289410F3CC}"/>
          </ac:picMkLst>
        </pc:picChg>
      </pc:sldChg>
      <pc:sldChg chg="modSp mod">
        <pc:chgData name="Leveque, Luke" userId="7d782154-c344-40cc-81a7-fd21f306822d" providerId="ADAL" clId="{2AAC5BF0-2319-4E14-91B6-42C398B80CED}" dt="2024-04-01T12:45:55.268" v="3" actId="21"/>
        <pc:sldMkLst>
          <pc:docMk/>
          <pc:sldMk cId="388965281" sldId="268"/>
        </pc:sldMkLst>
        <pc:spChg chg="mod">
          <ac:chgData name="Leveque, Luke" userId="7d782154-c344-40cc-81a7-fd21f306822d" providerId="ADAL" clId="{2AAC5BF0-2319-4E14-91B6-42C398B80CED}" dt="2024-04-01T12:45:55.268" v="3" actId="21"/>
          <ac:spMkLst>
            <pc:docMk/>
            <pc:sldMk cId="388965281" sldId="268"/>
            <ac:spMk id="3" creationId="{7173FADB-AAA8-1CCF-1E9F-1660E58BDF40}"/>
          </ac:spMkLst>
        </pc:spChg>
      </pc:sldChg>
    </pc:docChg>
  </pc:docChgLst>
  <pc:docChgLst>
    <pc:chgData name="Thompson, Dustin" userId="3c79dfa4-fc72-4c69-8ea9-0642247b676a" providerId="ADAL" clId="{5BE2C44B-207E-452B-A469-F598E603D8E7}"/>
    <pc:docChg chg="custSel modSld">
      <pc:chgData name="Thompson, Dustin" userId="3c79dfa4-fc72-4c69-8ea9-0642247b676a" providerId="ADAL" clId="{5BE2C44B-207E-452B-A469-F598E603D8E7}" dt="2024-02-29T01:42:14.488" v="581" actId="6549"/>
      <pc:docMkLst>
        <pc:docMk/>
      </pc:docMkLst>
      <pc:sldChg chg="modSp mod">
        <pc:chgData name="Thompson, Dustin" userId="3c79dfa4-fc72-4c69-8ea9-0642247b676a" providerId="ADAL" clId="{5BE2C44B-207E-452B-A469-F598E603D8E7}" dt="2024-02-29T01:42:14.488" v="581" actId="6549"/>
        <pc:sldMkLst>
          <pc:docMk/>
          <pc:sldMk cId="106715859" sldId="258"/>
        </pc:sldMkLst>
        <pc:spChg chg="mod">
          <ac:chgData name="Thompson, Dustin" userId="3c79dfa4-fc72-4c69-8ea9-0642247b676a" providerId="ADAL" clId="{5BE2C44B-207E-452B-A469-F598E603D8E7}" dt="2024-02-29T01:42:14.488" v="581" actId="6549"/>
          <ac:spMkLst>
            <pc:docMk/>
            <pc:sldMk cId="106715859" sldId="258"/>
            <ac:spMk id="3" creationId="{FFA67733-C69B-F889-0FA2-AB65A9741FDC}"/>
          </ac:spMkLst>
        </pc:spChg>
      </pc:sldChg>
    </pc:docChg>
  </pc:docChgLst>
  <pc:docChgLst>
    <pc:chgData name="Leveque, Luke" userId="7d782154-c344-40cc-81a7-fd21f306822d" providerId="ADAL" clId="{B4D7AD44-916C-4626-A927-2069534BE6E3}"/>
    <pc:docChg chg="undo redo custSel addSld delSld modSld sldOrd">
      <pc:chgData name="Leveque, Luke" userId="7d782154-c344-40cc-81a7-fd21f306822d" providerId="ADAL" clId="{B4D7AD44-916C-4626-A927-2069534BE6E3}" dt="2024-02-29T22:07:29.891" v="1053" actId="403"/>
      <pc:docMkLst>
        <pc:docMk/>
      </pc:docMkLst>
      <pc:sldChg chg="modSp mod">
        <pc:chgData name="Leveque, Luke" userId="7d782154-c344-40cc-81a7-fd21f306822d" providerId="ADAL" clId="{B4D7AD44-916C-4626-A927-2069534BE6E3}" dt="2024-02-29T22:00:54.182" v="908" actId="20577"/>
        <pc:sldMkLst>
          <pc:docMk/>
          <pc:sldMk cId="212505178" sldId="257"/>
        </pc:sldMkLst>
        <pc:spChg chg="mod">
          <ac:chgData name="Leveque, Luke" userId="7d782154-c344-40cc-81a7-fd21f306822d" providerId="ADAL" clId="{B4D7AD44-916C-4626-A927-2069534BE6E3}" dt="2024-02-29T22:00:54.182" v="908" actId="20577"/>
          <ac:spMkLst>
            <pc:docMk/>
            <pc:sldMk cId="212505178" sldId="257"/>
            <ac:spMk id="3" creationId="{755B422B-341C-8847-9A20-2A8F874B791A}"/>
          </ac:spMkLst>
        </pc:spChg>
      </pc:sldChg>
      <pc:sldChg chg="modSp mod">
        <pc:chgData name="Leveque, Luke" userId="7d782154-c344-40cc-81a7-fd21f306822d" providerId="ADAL" clId="{B4D7AD44-916C-4626-A927-2069534BE6E3}" dt="2024-02-29T21:25:24.244" v="529" actId="20577"/>
        <pc:sldMkLst>
          <pc:docMk/>
          <pc:sldMk cId="106715859" sldId="258"/>
        </pc:sldMkLst>
        <pc:spChg chg="mod">
          <ac:chgData name="Leveque, Luke" userId="7d782154-c344-40cc-81a7-fd21f306822d" providerId="ADAL" clId="{B4D7AD44-916C-4626-A927-2069534BE6E3}" dt="2024-02-29T21:25:24.244" v="529" actId="20577"/>
          <ac:spMkLst>
            <pc:docMk/>
            <pc:sldMk cId="106715859" sldId="258"/>
            <ac:spMk id="3" creationId="{FFA67733-C69B-F889-0FA2-AB65A9741FDC}"/>
          </ac:spMkLst>
        </pc:spChg>
      </pc:sldChg>
      <pc:sldChg chg="addSp delSp modSp mod setBg setClrOvrMap">
        <pc:chgData name="Leveque, Luke" userId="7d782154-c344-40cc-81a7-fd21f306822d" providerId="ADAL" clId="{B4D7AD44-916C-4626-A927-2069534BE6E3}" dt="2024-02-29T21:35:49.676" v="548" actId="14100"/>
        <pc:sldMkLst>
          <pc:docMk/>
          <pc:sldMk cId="3209922144" sldId="259"/>
        </pc:sldMkLst>
        <pc:spChg chg="mod">
          <ac:chgData name="Leveque, Luke" userId="7d782154-c344-40cc-81a7-fd21f306822d" providerId="ADAL" clId="{B4D7AD44-916C-4626-A927-2069534BE6E3}" dt="2024-02-29T21:35:19.531" v="544" actId="26606"/>
          <ac:spMkLst>
            <pc:docMk/>
            <pc:sldMk cId="3209922144" sldId="259"/>
            <ac:spMk id="2" creationId="{247EE546-E8BD-FA94-AA60-1DE9F0276E6A}"/>
          </ac:spMkLst>
        </pc:spChg>
        <pc:spChg chg="del">
          <ac:chgData name="Leveque, Luke" userId="7d782154-c344-40cc-81a7-fd21f306822d" providerId="ADAL" clId="{B4D7AD44-916C-4626-A927-2069534BE6E3}" dt="2024-02-29T21:35:19.531" v="544" actId="26606"/>
          <ac:spMkLst>
            <pc:docMk/>
            <pc:sldMk cId="3209922144" sldId="259"/>
            <ac:spMk id="3" creationId="{483DE2F2-6083-7459-F776-6054B72B28EA}"/>
          </ac:spMkLst>
        </pc:spChg>
        <pc:spChg chg="add">
          <ac:chgData name="Leveque, Luke" userId="7d782154-c344-40cc-81a7-fd21f306822d" providerId="ADAL" clId="{B4D7AD44-916C-4626-A927-2069534BE6E3}" dt="2024-02-29T21:35:19.531" v="544" actId="26606"/>
          <ac:spMkLst>
            <pc:docMk/>
            <pc:sldMk cId="3209922144" sldId="259"/>
            <ac:spMk id="9" creationId="{4E78424C-6FD0-41F8-9CAA-5DC19C42359F}"/>
          </ac:spMkLst>
        </pc:spChg>
        <pc:spChg chg="add">
          <ac:chgData name="Leveque, Luke" userId="7d782154-c344-40cc-81a7-fd21f306822d" providerId="ADAL" clId="{B4D7AD44-916C-4626-A927-2069534BE6E3}" dt="2024-02-29T21:35:19.531" v="544" actId="26606"/>
          <ac:spMkLst>
            <pc:docMk/>
            <pc:sldMk cId="3209922144" sldId="259"/>
            <ac:spMk id="11" creationId="{DD136760-57DC-4301-8BEA-B71AD2D13905}"/>
          </ac:spMkLst>
        </pc:spChg>
        <pc:spChg chg="add">
          <ac:chgData name="Leveque, Luke" userId="7d782154-c344-40cc-81a7-fd21f306822d" providerId="ADAL" clId="{B4D7AD44-916C-4626-A927-2069534BE6E3}" dt="2024-02-29T21:35:19.531" v="544" actId="26606"/>
          <ac:spMkLst>
            <pc:docMk/>
            <pc:sldMk cId="3209922144" sldId="259"/>
            <ac:spMk id="13" creationId="{BDC58DEA-1307-4F44-AD47-E613D8B76A89}"/>
          </ac:spMkLst>
        </pc:spChg>
        <pc:spChg chg="add">
          <ac:chgData name="Leveque, Luke" userId="7d782154-c344-40cc-81a7-fd21f306822d" providerId="ADAL" clId="{B4D7AD44-916C-4626-A927-2069534BE6E3}" dt="2024-02-29T21:35:19.531" v="544" actId="26606"/>
          <ac:spMkLst>
            <pc:docMk/>
            <pc:sldMk cId="3209922144" sldId="259"/>
            <ac:spMk id="15" creationId="{C99B912D-1E4B-42AF-A2BE-CFEFEC916EE7}"/>
          </ac:spMkLst>
        </pc:spChg>
        <pc:graphicFrameChg chg="add mod">
          <ac:chgData name="Leveque, Luke" userId="7d782154-c344-40cc-81a7-fd21f306822d" providerId="ADAL" clId="{B4D7AD44-916C-4626-A927-2069534BE6E3}" dt="2024-02-29T21:35:49.676" v="548" actId="14100"/>
          <ac:graphicFrameMkLst>
            <pc:docMk/>
            <pc:sldMk cId="3209922144" sldId="259"/>
            <ac:graphicFrameMk id="5" creationId="{A9A1B3E1-F04A-83DF-8279-132B1636DE58}"/>
          </ac:graphicFrameMkLst>
        </pc:graphicFrameChg>
      </pc:sldChg>
      <pc:sldChg chg="addSp delSp modSp new mod setBg">
        <pc:chgData name="Leveque, Luke" userId="7d782154-c344-40cc-81a7-fd21f306822d" providerId="ADAL" clId="{B4D7AD44-916C-4626-A927-2069534BE6E3}" dt="2024-02-29T21:37:00.659" v="552"/>
        <pc:sldMkLst>
          <pc:docMk/>
          <pc:sldMk cId="1662499249" sldId="261"/>
        </pc:sldMkLst>
        <pc:spChg chg="mod">
          <ac:chgData name="Leveque, Luke" userId="7d782154-c344-40cc-81a7-fd21f306822d" providerId="ADAL" clId="{B4D7AD44-916C-4626-A927-2069534BE6E3}" dt="2024-02-29T21:36:21.759" v="549" actId="26606"/>
          <ac:spMkLst>
            <pc:docMk/>
            <pc:sldMk cId="1662499249" sldId="261"/>
            <ac:spMk id="2" creationId="{B24BC271-F143-662D-774A-10C75DCB30F2}"/>
          </ac:spMkLst>
        </pc:spChg>
        <pc:spChg chg="del mod">
          <ac:chgData name="Leveque, Luke" userId="7d782154-c344-40cc-81a7-fd21f306822d" providerId="ADAL" clId="{B4D7AD44-916C-4626-A927-2069534BE6E3}" dt="2024-02-29T21:36:21.759" v="549" actId="26606"/>
          <ac:spMkLst>
            <pc:docMk/>
            <pc:sldMk cId="1662499249" sldId="261"/>
            <ac:spMk id="3" creationId="{3EB33EE1-2C0C-5ACA-FCB0-378922D4E092}"/>
          </ac:spMkLst>
        </pc:spChg>
        <pc:graphicFrameChg chg="add mod">
          <ac:chgData name="Leveque, Luke" userId="7d782154-c344-40cc-81a7-fd21f306822d" providerId="ADAL" clId="{B4D7AD44-916C-4626-A927-2069534BE6E3}" dt="2024-02-29T21:37:00.659" v="552"/>
          <ac:graphicFrameMkLst>
            <pc:docMk/>
            <pc:sldMk cId="1662499249" sldId="261"/>
            <ac:graphicFrameMk id="5" creationId="{2CC81E1F-75DE-D767-A92E-24A8059CD306}"/>
          </ac:graphicFrameMkLst>
        </pc:graphicFrameChg>
      </pc:sldChg>
      <pc:sldChg chg="addSp delSp modSp new mod ord setBg">
        <pc:chgData name="Leveque, Luke" userId="7d782154-c344-40cc-81a7-fd21f306822d" providerId="ADAL" clId="{B4D7AD44-916C-4626-A927-2069534BE6E3}" dt="2024-02-29T21:34:59.584" v="543" actId="26606"/>
        <pc:sldMkLst>
          <pc:docMk/>
          <pc:sldMk cId="3864303054" sldId="262"/>
        </pc:sldMkLst>
        <pc:spChg chg="mod">
          <ac:chgData name="Leveque, Luke" userId="7d782154-c344-40cc-81a7-fd21f306822d" providerId="ADAL" clId="{B4D7AD44-916C-4626-A927-2069534BE6E3}" dt="2024-02-29T21:34:59.584" v="543" actId="26606"/>
          <ac:spMkLst>
            <pc:docMk/>
            <pc:sldMk cId="3864303054" sldId="262"/>
            <ac:spMk id="2" creationId="{4A975E89-387B-7CA3-C129-026AF059ED8F}"/>
          </ac:spMkLst>
        </pc:spChg>
        <pc:spChg chg="del">
          <ac:chgData name="Leveque, Luke" userId="7d782154-c344-40cc-81a7-fd21f306822d" providerId="ADAL" clId="{B4D7AD44-916C-4626-A927-2069534BE6E3}" dt="2024-02-29T21:34:59.584" v="543" actId="26606"/>
          <ac:spMkLst>
            <pc:docMk/>
            <pc:sldMk cId="3864303054" sldId="262"/>
            <ac:spMk id="3" creationId="{D0DCEE28-DAE4-DB75-53B6-617852BAB209}"/>
          </ac:spMkLst>
        </pc:spChg>
        <pc:spChg chg="add">
          <ac:chgData name="Leveque, Luke" userId="7d782154-c344-40cc-81a7-fd21f306822d" providerId="ADAL" clId="{B4D7AD44-916C-4626-A927-2069534BE6E3}" dt="2024-02-29T21:34:59.584" v="543" actId="26606"/>
          <ac:spMkLst>
            <pc:docMk/>
            <pc:sldMk cId="3864303054" sldId="262"/>
            <ac:spMk id="13" creationId="{989BE678-777B-482A-A616-FEDC47B162E5}"/>
          </ac:spMkLst>
        </pc:spChg>
        <pc:spChg chg="add">
          <ac:chgData name="Leveque, Luke" userId="7d782154-c344-40cc-81a7-fd21f306822d" providerId="ADAL" clId="{B4D7AD44-916C-4626-A927-2069534BE6E3}" dt="2024-02-29T21:34:59.584" v="543" actId="26606"/>
          <ac:spMkLst>
            <pc:docMk/>
            <pc:sldMk cId="3864303054" sldId="262"/>
            <ac:spMk id="19" creationId="{D28BE0C3-2102-4820-B88B-A448B1840D14}"/>
          </ac:spMkLst>
        </pc:spChg>
        <pc:spChg chg="add">
          <ac:chgData name="Leveque, Luke" userId="7d782154-c344-40cc-81a7-fd21f306822d" providerId="ADAL" clId="{B4D7AD44-916C-4626-A927-2069534BE6E3}" dt="2024-02-29T21:34:59.584" v="543" actId="26606"/>
          <ac:spMkLst>
            <pc:docMk/>
            <pc:sldMk cId="3864303054" sldId="262"/>
            <ac:spMk id="21" creationId="{F3F4807A-5068-4492-8025-D75F320E908D}"/>
          </ac:spMkLst>
        </pc:spChg>
        <pc:spChg chg="add">
          <ac:chgData name="Leveque, Luke" userId="7d782154-c344-40cc-81a7-fd21f306822d" providerId="ADAL" clId="{B4D7AD44-916C-4626-A927-2069534BE6E3}" dt="2024-02-29T21:34:59.584" v="543" actId="26606"/>
          <ac:spMkLst>
            <pc:docMk/>
            <pc:sldMk cId="3864303054" sldId="262"/>
            <ac:spMk id="23" creationId="{B24996F8-180C-4DCB-8A26-DFA336CDEFBC}"/>
          </ac:spMkLst>
        </pc:spChg>
        <pc:spChg chg="add">
          <ac:chgData name="Leveque, Luke" userId="7d782154-c344-40cc-81a7-fd21f306822d" providerId="ADAL" clId="{B4D7AD44-916C-4626-A927-2069534BE6E3}" dt="2024-02-29T21:34:59.584" v="543" actId="26606"/>
          <ac:spMkLst>
            <pc:docMk/>
            <pc:sldMk cId="3864303054" sldId="262"/>
            <ac:spMk id="25" creationId="{630182B0-3559-41D5-9EBC-0BD86BEDAD09}"/>
          </ac:spMkLst>
        </pc:spChg>
        <pc:picChg chg="add">
          <ac:chgData name="Leveque, Luke" userId="7d782154-c344-40cc-81a7-fd21f306822d" providerId="ADAL" clId="{B4D7AD44-916C-4626-A927-2069534BE6E3}" dt="2024-02-29T21:34:59.584" v="543" actId="26606"/>
          <ac:picMkLst>
            <pc:docMk/>
            <pc:sldMk cId="3864303054" sldId="262"/>
            <ac:picMk id="5" creationId="{97CFECC3-FAB2-613C-0C29-7A8811699C03}"/>
          </ac:picMkLst>
        </pc:picChg>
        <pc:picChg chg="add">
          <ac:chgData name="Leveque, Luke" userId="7d782154-c344-40cc-81a7-fd21f306822d" providerId="ADAL" clId="{B4D7AD44-916C-4626-A927-2069534BE6E3}" dt="2024-02-29T21:34:59.584" v="543" actId="26606"/>
          <ac:picMkLst>
            <pc:docMk/>
            <pc:sldMk cId="3864303054" sldId="262"/>
            <ac:picMk id="9" creationId="{DF19BAF3-7E20-4B9D-B544-BABAEEA1FA75}"/>
          </ac:picMkLst>
        </pc:picChg>
        <pc:picChg chg="add">
          <ac:chgData name="Leveque, Luke" userId="7d782154-c344-40cc-81a7-fd21f306822d" providerId="ADAL" clId="{B4D7AD44-916C-4626-A927-2069534BE6E3}" dt="2024-02-29T21:34:59.584" v="543" actId="26606"/>
          <ac:picMkLst>
            <pc:docMk/>
            <pc:sldMk cId="3864303054" sldId="262"/>
            <ac:picMk id="11" creationId="{950648F4-ABCD-4DF0-8641-76CFB2354721}"/>
          </ac:picMkLst>
        </pc:picChg>
        <pc:picChg chg="add">
          <ac:chgData name="Leveque, Luke" userId="7d782154-c344-40cc-81a7-fd21f306822d" providerId="ADAL" clId="{B4D7AD44-916C-4626-A927-2069534BE6E3}" dt="2024-02-29T21:34:59.584" v="543" actId="26606"/>
          <ac:picMkLst>
            <pc:docMk/>
            <pc:sldMk cId="3864303054" sldId="262"/>
            <ac:picMk id="15" creationId="{CF1EB4BD-9C7E-4AA3-9681-C7EB0DA6250B}"/>
          </ac:picMkLst>
        </pc:picChg>
        <pc:picChg chg="add">
          <ac:chgData name="Leveque, Luke" userId="7d782154-c344-40cc-81a7-fd21f306822d" providerId="ADAL" clId="{B4D7AD44-916C-4626-A927-2069534BE6E3}" dt="2024-02-29T21:34:59.584" v="543" actId="26606"/>
          <ac:picMkLst>
            <pc:docMk/>
            <pc:sldMk cId="3864303054" sldId="262"/>
            <ac:picMk id="17" creationId="{94AAE3AA-3759-4D28-B0EF-575F25A5146C}"/>
          </ac:picMkLst>
        </pc:picChg>
      </pc:sldChg>
      <pc:sldChg chg="modSp new del mod">
        <pc:chgData name="Leveque, Luke" userId="7d782154-c344-40cc-81a7-fd21f306822d" providerId="ADAL" clId="{B4D7AD44-916C-4626-A927-2069534BE6E3}" dt="2024-02-29T21:42:41.358" v="572" actId="2696"/>
        <pc:sldMkLst>
          <pc:docMk/>
          <pc:sldMk cId="1916115884" sldId="263"/>
        </pc:sldMkLst>
        <pc:spChg chg="mod">
          <ac:chgData name="Leveque, Luke" userId="7d782154-c344-40cc-81a7-fd21f306822d" providerId="ADAL" clId="{B4D7AD44-916C-4626-A927-2069534BE6E3}" dt="2024-02-29T21:42:36.470" v="571" actId="20577"/>
          <ac:spMkLst>
            <pc:docMk/>
            <pc:sldMk cId="1916115884" sldId="263"/>
            <ac:spMk id="2" creationId="{1CF49B4A-7E72-153F-E42B-ECB487CB0033}"/>
          </ac:spMkLst>
        </pc:spChg>
      </pc:sldChg>
      <pc:sldChg chg="addSp delSp modSp new mod ord">
        <pc:chgData name="Leveque, Luke" userId="7d782154-c344-40cc-81a7-fd21f306822d" providerId="ADAL" clId="{B4D7AD44-916C-4626-A927-2069534BE6E3}" dt="2024-02-29T21:58:29.959" v="711"/>
        <pc:sldMkLst>
          <pc:docMk/>
          <pc:sldMk cId="2819294494" sldId="263"/>
        </pc:sldMkLst>
        <pc:spChg chg="mod">
          <ac:chgData name="Leveque, Luke" userId="7d782154-c344-40cc-81a7-fd21f306822d" providerId="ADAL" clId="{B4D7AD44-916C-4626-A927-2069534BE6E3}" dt="2024-02-29T21:57:29.626" v="599" actId="20577"/>
          <ac:spMkLst>
            <pc:docMk/>
            <pc:sldMk cId="2819294494" sldId="263"/>
            <ac:spMk id="2" creationId="{A02B09E5-9F43-5494-36D2-5A9457C2FD81}"/>
          </ac:spMkLst>
        </pc:spChg>
        <pc:spChg chg="del mod">
          <ac:chgData name="Leveque, Luke" userId="7d782154-c344-40cc-81a7-fd21f306822d" providerId="ADAL" clId="{B4D7AD44-916C-4626-A927-2069534BE6E3}" dt="2024-02-29T21:58:09.042" v="709" actId="26606"/>
          <ac:spMkLst>
            <pc:docMk/>
            <pc:sldMk cId="2819294494" sldId="263"/>
            <ac:spMk id="3" creationId="{ED7A01F9-3751-D6F9-8803-26626451E1D0}"/>
          </ac:spMkLst>
        </pc:spChg>
        <pc:graphicFrameChg chg="add">
          <ac:chgData name="Leveque, Luke" userId="7d782154-c344-40cc-81a7-fd21f306822d" providerId="ADAL" clId="{B4D7AD44-916C-4626-A927-2069534BE6E3}" dt="2024-02-29T21:58:09.042" v="709" actId="26606"/>
          <ac:graphicFrameMkLst>
            <pc:docMk/>
            <pc:sldMk cId="2819294494" sldId="263"/>
            <ac:graphicFrameMk id="5" creationId="{01FEBE27-EB38-D7AA-3C8D-FC2BDE601736}"/>
          </ac:graphicFrameMkLst>
        </pc:graphicFrameChg>
      </pc:sldChg>
      <pc:sldChg chg="addSp delSp modSp new del mod">
        <pc:chgData name="Leveque, Luke" userId="7d782154-c344-40cc-81a7-fd21f306822d" providerId="ADAL" clId="{B4D7AD44-916C-4626-A927-2069534BE6E3}" dt="2024-02-29T22:05:45.153" v="1015" actId="47"/>
        <pc:sldMkLst>
          <pc:docMk/>
          <pc:sldMk cId="1726116901" sldId="265"/>
        </pc:sldMkLst>
        <pc:spChg chg="del">
          <ac:chgData name="Leveque, Luke" userId="7d782154-c344-40cc-81a7-fd21f306822d" providerId="ADAL" clId="{B4D7AD44-916C-4626-A927-2069534BE6E3}" dt="2024-02-29T22:05:10.565" v="910" actId="22"/>
          <ac:spMkLst>
            <pc:docMk/>
            <pc:sldMk cId="1726116901" sldId="265"/>
            <ac:spMk id="3" creationId="{53B424BB-750D-1017-4C60-2648E3E6DBDB}"/>
          </ac:spMkLst>
        </pc:spChg>
        <pc:picChg chg="add mod ord">
          <ac:chgData name="Leveque, Luke" userId="7d782154-c344-40cc-81a7-fd21f306822d" providerId="ADAL" clId="{B4D7AD44-916C-4626-A927-2069534BE6E3}" dt="2024-02-29T22:05:10.565" v="910" actId="22"/>
          <ac:picMkLst>
            <pc:docMk/>
            <pc:sldMk cId="1726116901" sldId="265"/>
            <ac:picMk id="5" creationId="{A59DACF8-AED2-3795-E2EB-DEC455FC9CBA}"/>
          </ac:picMkLst>
        </pc:picChg>
      </pc:sldChg>
      <pc:sldChg chg="addSp delSp modSp new mod">
        <pc:chgData name="Leveque, Luke" userId="7d782154-c344-40cc-81a7-fd21f306822d" providerId="ADAL" clId="{B4D7AD44-916C-4626-A927-2069534BE6E3}" dt="2024-02-29T22:07:29.891" v="1053" actId="403"/>
        <pc:sldMkLst>
          <pc:docMk/>
          <pc:sldMk cId="2504094918" sldId="266"/>
        </pc:sldMkLst>
        <pc:spChg chg="mod">
          <ac:chgData name="Leveque, Luke" userId="7d782154-c344-40cc-81a7-fd21f306822d" providerId="ADAL" clId="{B4D7AD44-916C-4626-A927-2069534BE6E3}" dt="2024-02-29T22:07:23.154" v="1050" actId="404"/>
          <ac:spMkLst>
            <pc:docMk/>
            <pc:sldMk cId="2504094918" sldId="266"/>
            <ac:spMk id="2" creationId="{BDAB6104-CB83-4B4E-539E-C1669333526A}"/>
          </ac:spMkLst>
        </pc:spChg>
        <pc:spChg chg="del">
          <ac:chgData name="Leveque, Luke" userId="7d782154-c344-40cc-81a7-fd21f306822d" providerId="ADAL" clId="{B4D7AD44-916C-4626-A927-2069534BE6E3}" dt="2024-02-29T22:05:21.765" v="912" actId="22"/>
          <ac:spMkLst>
            <pc:docMk/>
            <pc:sldMk cId="2504094918" sldId="266"/>
            <ac:spMk id="3" creationId="{91B42420-9C8E-5324-831F-A9053CF88A3C}"/>
          </ac:spMkLst>
        </pc:spChg>
        <pc:spChg chg="mod">
          <ac:chgData name="Leveque, Luke" userId="7d782154-c344-40cc-81a7-fd21f306822d" providerId="ADAL" clId="{B4D7AD44-916C-4626-A927-2069534BE6E3}" dt="2024-02-29T22:07:29.891" v="1053" actId="403"/>
          <ac:spMkLst>
            <pc:docMk/>
            <pc:sldMk cId="2504094918" sldId="266"/>
            <ac:spMk id="4" creationId="{33F1B14B-A6D5-742B-7894-7AD6A720BE71}"/>
          </ac:spMkLst>
        </pc:spChg>
        <pc:picChg chg="add mod ord">
          <ac:chgData name="Leveque, Luke" userId="7d782154-c344-40cc-81a7-fd21f306822d" providerId="ADAL" clId="{B4D7AD44-916C-4626-A927-2069534BE6E3}" dt="2024-02-29T22:05:21.765" v="912" actId="22"/>
          <ac:picMkLst>
            <pc:docMk/>
            <pc:sldMk cId="2504094918" sldId="266"/>
            <ac:picMk id="6" creationId="{4E66B8A6-574C-711A-9338-BAF8A1BC09E3}"/>
          </ac:picMkLst>
        </pc:picChg>
      </pc:sldChg>
      <pc:sldChg chg="addSp delSp modSp add mod">
        <pc:chgData name="Leveque, Luke" userId="7d782154-c344-40cc-81a7-fd21f306822d" providerId="ADAL" clId="{B4D7AD44-916C-4626-A927-2069534BE6E3}" dt="2024-02-29T22:07:16.368" v="1045" actId="403"/>
        <pc:sldMkLst>
          <pc:docMk/>
          <pc:sldMk cId="247302324" sldId="267"/>
        </pc:sldMkLst>
        <pc:spChg chg="mod">
          <ac:chgData name="Leveque, Luke" userId="7d782154-c344-40cc-81a7-fd21f306822d" providerId="ADAL" clId="{B4D7AD44-916C-4626-A927-2069534BE6E3}" dt="2024-02-29T22:07:16.368" v="1045" actId="403"/>
          <ac:spMkLst>
            <pc:docMk/>
            <pc:sldMk cId="247302324" sldId="267"/>
            <ac:spMk id="2" creationId="{BDAB6104-CB83-4B4E-539E-C1669333526A}"/>
          </ac:spMkLst>
        </pc:spChg>
        <pc:spChg chg="mod">
          <ac:chgData name="Leveque, Luke" userId="7d782154-c344-40cc-81a7-fd21f306822d" providerId="ADAL" clId="{B4D7AD44-916C-4626-A927-2069534BE6E3}" dt="2024-02-29T22:07:04.887" v="1038" actId="403"/>
          <ac:spMkLst>
            <pc:docMk/>
            <pc:sldMk cId="247302324" sldId="267"/>
            <ac:spMk id="4" creationId="{33F1B14B-A6D5-742B-7894-7AD6A720BE71}"/>
          </ac:spMkLst>
        </pc:spChg>
        <pc:spChg chg="add del mod">
          <ac:chgData name="Leveque, Luke" userId="7d782154-c344-40cc-81a7-fd21f306822d" providerId="ADAL" clId="{B4D7AD44-916C-4626-A927-2069534BE6E3}" dt="2024-02-29T22:06:43.659" v="1033" actId="22"/>
          <ac:spMkLst>
            <pc:docMk/>
            <pc:sldMk cId="247302324" sldId="267"/>
            <ac:spMk id="8" creationId="{BCECF39A-3150-E2C8-45FD-058C3C17B2E4}"/>
          </ac:spMkLst>
        </pc:spChg>
        <pc:picChg chg="add del">
          <ac:chgData name="Leveque, Luke" userId="7d782154-c344-40cc-81a7-fd21f306822d" providerId="ADAL" clId="{B4D7AD44-916C-4626-A927-2069534BE6E3}" dt="2024-02-29T22:06:41.479" v="1031" actId="22"/>
          <ac:picMkLst>
            <pc:docMk/>
            <pc:sldMk cId="247302324" sldId="267"/>
            <ac:picMk id="5" creationId="{8BFC43FA-63BD-B242-EBA6-B18DF1B3D6CB}"/>
          </ac:picMkLst>
        </pc:picChg>
        <pc:picChg chg="del mod">
          <ac:chgData name="Leveque, Luke" userId="7d782154-c344-40cc-81a7-fd21f306822d" providerId="ADAL" clId="{B4D7AD44-916C-4626-A927-2069534BE6E3}" dt="2024-02-29T22:06:42.508" v="1032" actId="478"/>
          <ac:picMkLst>
            <pc:docMk/>
            <pc:sldMk cId="247302324" sldId="267"/>
            <ac:picMk id="6" creationId="{4E66B8A6-574C-711A-9338-BAF8A1BC09E3}"/>
          </ac:picMkLst>
        </pc:picChg>
        <pc:picChg chg="add mod ord">
          <ac:chgData name="Leveque, Luke" userId="7d782154-c344-40cc-81a7-fd21f306822d" providerId="ADAL" clId="{B4D7AD44-916C-4626-A927-2069534BE6E3}" dt="2024-02-29T22:06:49.840" v="1035" actId="1076"/>
          <ac:picMkLst>
            <pc:docMk/>
            <pc:sldMk cId="247302324" sldId="267"/>
            <ac:picMk id="10" creationId="{61B52EA3-4E45-125F-64DC-C4289410F3CC}"/>
          </ac:picMkLst>
        </pc:picChg>
      </pc:sldChg>
    </pc:docChg>
  </pc:docChgLst>
  <pc:docChgLst>
    <pc:chgData name="Hughes, Summer" userId="S::srhugh03@louisville.edu::1bc822d2-f1b9-4bd1-82de-fa123a272fc1" providerId="AD" clId="Web-{BC847C64-B8B7-448D-89B3-BEA6129CCE81}"/>
    <pc:docChg chg="addSld modSld sldOrd">
      <pc:chgData name="Hughes, Summer" userId="S::srhugh03@louisville.edu::1bc822d2-f1b9-4bd1-82de-fa123a272fc1" providerId="AD" clId="Web-{BC847C64-B8B7-448D-89B3-BEA6129CCE81}" dt="2024-04-12T20:37:09.300" v="30" actId="20577"/>
      <pc:docMkLst>
        <pc:docMk/>
      </pc:docMkLst>
      <pc:sldChg chg="modSp">
        <pc:chgData name="Hughes, Summer" userId="S::srhugh03@louisville.edu::1bc822d2-f1b9-4bd1-82de-fa123a272fc1" providerId="AD" clId="Web-{BC847C64-B8B7-448D-89B3-BEA6129CCE81}" dt="2024-04-12T20:37:09.300" v="30" actId="20577"/>
        <pc:sldMkLst>
          <pc:docMk/>
          <pc:sldMk cId="2691325053" sldId="270"/>
        </pc:sldMkLst>
        <pc:spChg chg="mod">
          <ac:chgData name="Hughes, Summer" userId="S::srhugh03@louisville.edu::1bc822d2-f1b9-4bd1-82de-fa123a272fc1" providerId="AD" clId="Web-{BC847C64-B8B7-448D-89B3-BEA6129CCE81}" dt="2024-04-12T20:37:09.300" v="30" actId="20577"/>
          <ac:spMkLst>
            <pc:docMk/>
            <pc:sldMk cId="2691325053" sldId="270"/>
            <ac:spMk id="2" creationId="{24055DB7-AB22-0B39-9A51-C29D1E13ADEB}"/>
          </ac:spMkLst>
        </pc:spChg>
      </pc:sldChg>
      <pc:sldChg chg="addSp delSp modSp">
        <pc:chgData name="Hughes, Summer" userId="S::srhugh03@louisville.edu::1bc822d2-f1b9-4bd1-82de-fa123a272fc1" providerId="AD" clId="Web-{BC847C64-B8B7-448D-89B3-BEA6129CCE81}" dt="2024-04-12T20:30:18.917" v="22" actId="1076"/>
        <pc:sldMkLst>
          <pc:docMk/>
          <pc:sldMk cId="3760344548" sldId="271"/>
        </pc:sldMkLst>
        <pc:spChg chg="del">
          <ac:chgData name="Hughes, Summer" userId="S::srhugh03@louisville.edu::1bc822d2-f1b9-4bd1-82de-fa123a272fc1" providerId="AD" clId="Web-{BC847C64-B8B7-448D-89B3-BEA6129CCE81}" dt="2024-04-12T20:27:30.392" v="0"/>
          <ac:spMkLst>
            <pc:docMk/>
            <pc:sldMk cId="3760344548" sldId="271"/>
            <ac:spMk id="3" creationId="{D3113A6E-6890-9CE1-F5FD-FF1A3C09815B}"/>
          </ac:spMkLst>
        </pc:spChg>
        <pc:picChg chg="add mod ord">
          <ac:chgData name="Hughes, Summer" userId="S::srhugh03@louisville.edu::1bc822d2-f1b9-4bd1-82de-fa123a272fc1" providerId="AD" clId="Web-{BC847C64-B8B7-448D-89B3-BEA6129CCE81}" dt="2024-04-12T20:30:18.917" v="22" actId="1076"/>
          <ac:picMkLst>
            <pc:docMk/>
            <pc:sldMk cId="3760344548" sldId="271"/>
            <ac:picMk id="4" creationId="{0DB3C403-50F2-8644-0B61-29E6297797D4}"/>
          </ac:picMkLst>
        </pc:picChg>
      </pc:sldChg>
      <pc:sldChg chg="addSp delSp modSp new ord">
        <pc:chgData name="Hughes, Summer" userId="S::srhugh03@louisville.edu::1bc822d2-f1b9-4bd1-82de-fa123a272fc1" providerId="AD" clId="Web-{BC847C64-B8B7-448D-89B3-BEA6129CCE81}" dt="2024-04-12T20:29:33.149" v="17" actId="14100"/>
        <pc:sldMkLst>
          <pc:docMk/>
          <pc:sldMk cId="363654496" sldId="275"/>
        </pc:sldMkLst>
        <pc:spChg chg="del">
          <ac:chgData name="Hughes, Summer" userId="S::srhugh03@louisville.edu::1bc822d2-f1b9-4bd1-82de-fa123a272fc1" providerId="AD" clId="Web-{BC847C64-B8B7-448D-89B3-BEA6129CCE81}" dt="2024-04-12T20:28:17.207" v="5"/>
          <ac:spMkLst>
            <pc:docMk/>
            <pc:sldMk cId="363654496" sldId="275"/>
            <ac:spMk id="3" creationId="{D42E0C9C-AAA8-371E-A9E4-9D890D8EF7AA}"/>
          </ac:spMkLst>
        </pc:spChg>
        <pc:picChg chg="add mod ord">
          <ac:chgData name="Hughes, Summer" userId="S::srhugh03@louisville.edu::1bc822d2-f1b9-4bd1-82de-fa123a272fc1" providerId="AD" clId="Web-{BC847C64-B8B7-448D-89B3-BEA6129CCE81}" dt="2024-04-12T20:29:33.149" v="17" actId="14100"/>
          <ac:picMkLst>
            <pc:docMk/>
            <pc:sldMk cId="363654496" sldId="275"/>
            <ac:picMk id="4" creationId="{88186DEB-57E2-8914-22D6-61A3D1BFAE6B}"/>
          </ac:picMkLst>
        </pc:picChg>
      </pc:sldChg>
      <pc:sldChg chg="addSp delSp modSp new">
        <pc:chgData name="Hughes, Summer" userId="S::srhugh03@louisville.edu::1bc822d2-f1b9-4bd1-82de-fa123a272fc1" providerId="AD" clId="Web-{BC847C64-B8B7-448D-89B3-BEA6129CCE81}" dt="2024-04-12T20:29:25.070" v="16" actId="1076"/>
        <pc:sldMkLst>
          <pc:docMk/>
          <pc:sldMk cId="2658352462" sldId="276"/>
        </pc:sldMkLst>
        <pc:spChg chg="del">
          <ac:chgData name="Hughes, Summer" userId="S::srhugh03@louisville.edu::1bc822d2-f1b9-4bd1-82de-fa123a272fc1" providerId="AD" clId="Web-{BC847C64-B8B7-448D-89B3-BEA6129CCE81}" dt="2024-04-12T20:28:37.364" v="7"/>
          <ac:spMkLst>
            <pc:docMk/>
            <pc:sldMk cId="2658352462" sldId="276"/>
            <ac:spMk id="3" creationId="{76086371-665A-7546-8306-229F46845888}"/>
          </ac:spMkLst>
        </pc:spChg>
        <pc:picChg chg="add mod ord">
          <ac:chgData name="Hughes, Summer" userId="S::srhugh03@louisville.edu::1bc822d2-f1b9-4bd1-82de-fa123a272fc1" providerId="AD" clId="Web-{BC847C64-B8B7-448D-89B3-BEA6129CCE81}" dt="2024-04-12T20:29:25.070" v="16" actId="1076"/>
          <ac:picMkLst>
            <pc:docMk/>
            <pc:sldMk cId="2658352462" sldId="276"/>
            <ac:picMk id="4" creationId="{4FE7596B-4A37-3A2B-C0A7-10F8FB9F1B3C}"/>
          </ac:picMkLst>
        </pc:picChg>
      </pc:sldChg>
      <pc:sldChg chg="addSp delSp modSp new">
        <pc:chgData name="Hughes, Summer" userId="S::srhugh03@louisville.edu::1bc822d2-f1b9-4bd1-82de-fa123a272fc1" providerId="AD" clId="Web-{BC847C64-B8B7-448D-89B3-BEA6129CCE81}" dt="2024-04-12T20:29:05.569" v="12" actId="1076"/>
        <pc:sldMkLst>
          <pc:docMk/>
          <pc:sldMk cId="2542076693" sldId="278"/>
        </pc:sldMkLst>
        <pc:spChg chg="del">
          <ac:chgData name="Hughes, Summer" userId="S::srhugh03@louisville.edu::1bc822d2-f1b9-4bd1-82de-fa123a272fc1" providerId="AD" clId="Web-{BC847C64-B8B7-448D-89B3-BEA6129CCE81}" dt="2024-04-12T20:28:53.381" v="9"/>
          <ac:spMkLst>
            <pc:docMk/>
            <pc:sldMk cId="2542076693" sldId="278"/>
            <ac:spMk id="3" creationId="{9F7AE118-147D-40F1-B4A5-C9EFFFCFF4C8}"/>
          </ac:spMkLst>
        </pc:spChg>
        <pc:picChg chg="add mod ord">
          <ac:chgData name="Hughes, Summer" userId="S::srhugh03@louisville.edu::1bc822d2-f1b9-4bd1-82de-fa123a272fc1" providerId="AD" clId="Web-{BC847C64-B8B7-448D-89B3-BEA6129CCE81}" dt="2024-04-12T20:29:05.569" v="12" actId="1076"/>
          <ac:picMkLst>
            <pc:docMk/>
            <pc:sldMk cId="2542076693" sldId="278"/>
            <ac:picMk id="4" creationId="{95230255-0D62-B450-77E6-B22B14C17F8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cardinalforkids.com/physical-therapy-natalie-jones/" TargetMode="External"/><Relationship Id="rId2" Type="http://schemas.openxmlformats.org/officeDocument/2006/relationships/hyperlink" Target="https://cardinalforkids.wpcomstaging.com/" TargetMode="External"/><Relationship Id="rId1" Type="http://schemas.openxmlformats.org/officeDocument/2006/relationships/hyperlink" Target="https://kidscenterky.org/" TargetMode="External"/><Relationship Id="rId5" Type="http://schemas.openxmlformats.org/officeDocument/2006/relationships/hyperlink" Target="https://cardinalforkids.com/occupational-therapy-jamie-haley/" TargetMode="External"/><Relationship Id="rId4" Type="http://schemas.openxmlformats.org/officeDocument/2006/relationships/hyperlink" Target="https://cardinalforkids.com/speech-therapy-mary-elder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cardinalforkids.com/physical-therapy-natalie-jones/" TargetMode="External"/><Relationship Id="rId2" Type="http://schemas.openxmlformats.org/officeDocument/2006/relationships/hyperlink" Target="https://cardinalforkids.wpcomstaging.com/" TargetMode="External"/><Relationship Id="rId1" Type="http://schemas.openxmlformats.org/officeDocument/2006/relationships/hyperlink" Target="https://kidscenterky.org/" TargetMode="External"/><Relationship Id="rId5" Type="http://schemas.openxmlformats.org/officeDocument/2006/relationships/hyperlink" Target="https://cardinalforkids.com/occupational-therapy-jamie-haley/" TargetMode="External"/><Relationship Id="rId4" Type="http://schemas.openxmlformats.org/officeDocument/2006/relationships/hyperlink" Target="https://cardinalforkids.com/speech-therapy-mary-elder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546A5-513C-4C56-8347-1A3177A78E5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4DDE04-3C63-44E5-92E9-9A2AF10B514B}">
      <dgm:prSet/>
      <dgm:spPr/>
      <dgm:t>
        <a:bodyPr/>
        <a:lstStyle/>
        <a:p>
          <a:r>
            <a:rPr lang="en-US" b="0" i="0"/>
            <a:t>Client Site: </a:t>
          </a:r>
          <a:r>
            <a:rPr lang="en-US" b="0" i="0">
              <a:hlinkClick xmlns:r="http://schemas.openxmlformats.org/officeDocument/2006/relationships" r:id="rId1"/>
            </a:rPr>
            <a:t>https://kidscenterky.org/</a:t>
          </a:r>
          <a:endParaRPr lang="en-US"/>
        </a:p>
      </dgm:t>
    </dgm:pt>
    <dgm:pt modelId="{66A2AE8E-2148-4923-AE52-A858354FD024}" type="parTrans" cxnId="{294D84C5-3092-4934-8AF8-0353A1FFAAC3}">
      <dgm:prSet/>
      <dgm:spPr/>
      <dgm:t>
        <a:bodyPr/>
        <a:lstStyle/>
        <a:p>
          <a:endParaRPr lang="en-US"/>
        </a:p>
      </dgm:t>
    </dgm:pt>
    <dgm:pt modelId="{E891EE11-0B19-41C8-A60A-736E1EFDB2DC}" type="sibTrans" cxnId="{294D84C5-3092-4934-8AF8-0353A1FFAAC3}">
      <dgm:prSet/>
      <dgm:spPr/>
      <dgm:t>
        <a:bodyPr/>
        <a:lstStyle/>
        <a:p>
          <a:endParaRPr lang="en-US"/>
        </a:p>
      </dgm:t>
    </dgm:pt>
    <dgm:pt modelId="{80FF0134-5925-462F-BDF9-22E607C20165}">
      <dgm:prSet/>
      <dgm:spPr/>
      <dgm:t>
        <a:bodyPr/>
        <a:lstStyle/>
        <a:p>
          <a:r>
            <a:rPr lang="en-US" b="0" i="0"/>
            <a:t>Demo Site: </a:t>
          </a:r>
          <a:r>
            <a:rPr lang="en-US" b="0" i="0">
              <a:hlinkClick xmlns:r="http://schemas.openxmlformats.org/officeDocument/2006/relationships" r:id="rId2"/>
            </a:rPr>
            <a:t>https://cardinalforkids.com/</a:t>
          </a:r>
          <a:endParaRPr lang="en-US"/>
        </a:p>
      </dgm:t>
    </dgm:pt>
    <dgm:pt modelId="{654BD83E-B9A9-40D8-A20F-04265B20753E}" type="parTrans" cxnId="{A7BE3B63-E980-4EE1-B982-E222BDAF2027}">
      <dgm:prSet/>
      <dgm:spPr/>
      <dgm:t>
        <a:bodyPr/>
        <a:lstStyle/>
        <a:p>
          <a:endParaRPr lang="en-US"/>
        </a:p>
      </dgm:t>
    </dgm:pt>
    <dgm:pt modelId="{91230FE6-18B3-4E68-B205-B094E9B6A595}" type="sibTrans" cxnId="{A7BE3B63-E980-4EE1-B982-E222BDAF2027}">
      <dgm:prSet/>
      <dgm:spPr/>
      <dgm:t>
        <a:bodyPr/>
        <a:lstStyle/>
        <a:p>
          <a:endParaRPr lang="en-US"/>
        </a:p>
      </dgm:t>
    </dgm:pt>
    <dgm:pt modelId="{486BA526-DD30-4C42-A185-4B5B5E0F8F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3"/>
            </a:rPr>
            <a:t>Physical Therapy</a:t>
          </a:r>
          <a:endParaRPr lang="en-US"/>
        </a:p>
      </dgm:t>
    </dgm:pt>
    <dgm:pt modelId="{FA24B390-1E2C-493C-9733-8868B71C52DB}" type="parTrans" cxnId="{B456BE7C-5C7A-49A7-ACDC-B51F694EADB6}">
      <dgm:prSet/>
      <dgm:spPr/>
      <dgm:t>
        <a:bodyPr/>
        <a:lstStyle/>
        <a:p>
          <a:endParaRPr lang="en-US"/>
        </a:p>
      </dgm:t>
    </dgm:pt>
    <dgm:pt modelId="{D2A4C491-311E-439A-BE87-9479369C3B43}" type="sibTrans" cxnId="{B456BE7C-5C7A-49A7-ACDC-B51F694EADB6}">
      <dgm:prSet/>
      <dgm:spPr/>
      <dgm:t>
        <a:bodyPr/>
        <a:lstStyle/>
        <a:p>
          <a:endParaRPr lang="en-US"/>
        </a:p>
      </dgm:t>
    </dgm:pt>
    <dgm:pt modelId="{9061747C-9A43-4E18-8C3B-4F4654EABD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4"/>
            </a:rPr>
            <a:t>Speech Therapy</a:t>
          </a:r>
          <a:endParaRPr lang="en-US"/>
        </a:p>
      </dgm:t>
    </dgm:pt>
    <dgm:pt modelId="{77D005E7-E5E5-4663-8632-2955B00521B7}" type="parTrans" cxnId="{CCF6DD53-FAC1-4243-A602-F080E62E58D7}">
      <dgm:prSet/>
      <dgm:spPr/>
      <dgm:t>
        <a:bodyPr/>
        <a:lstStyle/>
        <a:p>
          <a:endParaRPr lang="en-US"/>
        </a:p>
      </dgm:t>
    </dgm:pt>
    <dgm:pt modelId="{9D622A50-8148-4A66-BDAA-556FA4BA370E}" type="sibTrans" cxnId="{CCF6DD53-FAC1-4243-A602-F080E62E58D7}">
      <dgm:prSet/>
      <dgm:spPr/>
      <dgm:t>
        <a:bodyPr/>
        <a:lstStyle/>
        <a:p>
          <a:endParaRPr lang="en-US"/>
        </a:p>
      </dgm:t>
    </dgm:pt>
    <dgm:pt modelId="{4ECE6414-FA03-4996-9D12-FE80A4C328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5"/>
            </a:rPr>
            <a:t>Occupational Therapy</a:t>
          </a:r>
          <a:endParaRPr lang="en-US"/>
        </a:p>
      </dgm:t>
    </dgm:pt>
    <dgm:pt modelId="{5FF99EB2-A4FF-4A50-B9F5-80D220DCB545}" type="parTrans" cxnId="{9DE8EAAA-7417-44F6-AE1D-CAF6BE6D6A93}">
      <dgm:prSet/>
      <dgm:spPr/>
      <dgm:t>
        <a:bodyPr/>
        <a:lstStyle/>
        <a:p>
          <a:endParaRPr lang="en-US"/>
        </a:p>
      </dgm:t>
    </dgm:pt>
    <dgm:pt modelId="{8CCD39E0-AE4A-4613-BF88-D60EA3F4196B}" type="sibTrans" cxnId="{9DE8EAAA-7417-44F6-AE1D-CAF6BE6D6A93}">
      <dgm:prSet/>
      <dgm:spPr/>
      <dgm:t>
        <a:bodyPr/>
        <a:lstStyle/>
        <a:p>
          <a:endParaRPr lang="en-US"/>
        </a:p>
      </dgm:t>
    </dgm:pt>
    <dgm:pt modelId="{2529DF2A-F8E4-4972-BF5E-53F206DB02E3}">
      <dgm:prSet/>
      <dgm:spPr/>
      <dgm:t>
        <a:bodyPr/>
        <a:lstStyle/>
        <a:p>
          <a:r>
            <a:rPr lang="en-US"/>
            <a:t>Page Password: NJ-PT</a:t>
          </a:r>
        </a:p>
      </dgm:t>
    </dgm:pt>
    <dgm:pt modelId="{40E4795E-DBC6-49BB-9499-476C85AFB7CF}" type="parTrans" cxnId="{2E2FA74D-EEBF-4988-B283-BEDDB8C6CA7C}">
      <dgm:prSet/>
      <dgm:spPr/>
      <dgm:t>
        <a:bodyPr/>
        <a:lstStyle/>
        <a:p>
          <a:endParaRPr lang="en-US"/>
        </a:p>
      </dgm:t>
    </dgm:pt>
    <dgm:pt modelId="{98D7EA13-928F-4921-BC91-B6587C138732}" type="sibTrans" cxnId="{2E2FA74D-EEBF-4988-B283-BEDDB8C6CA7C}">
      <dgm:prSet/>
      <dgm:spPr/>
      <dgm:t>
        <a:bodyPr/>
        <a:lstStyle/>
        <a:p>
          <a:endParaRPr lang="en-US"/>
        </a:p>
      </dgm:t>
    </dgm:pt>
    <dgm:pt modelId="{254D2B1B-F856-4F79-B97B-C27960A05733}">
      <dgm:prSet/>
      <dgm:spPr/>
      <dgm:t>
        <a:bodyPr/>
        <a:lstStyle/>
        <a:p>
          <a:r>
            <a:rPr lang="en-US"/>
            <a:t>Page Password: ME-ST</a:t>
          </a:r>
        </a:p>
      </dgm:t>
    </dgm:pt>
    <dgm:pt modelId="{522635EC-1E7C-4354-A6C8-4DBF78FF345B}" type="parTrans" cxnId="{2364EE69-2114-4821-8499-F5A88C745A3E}">
      <dgm:prSet/>
      <dgm:spPr/>
      <dgm:t>
        <a:bodyPr/>
        <a:lstStyle/>
        <a:p>
          <a:endParaRPr lang="en-US"/>
        </a:p>
      </dgm:t>
    </dgm:pt>
    <dgm:pt modelId="{81F25012-387B-489B-AA14-82BA4FB17F8B}" type="sibTrans" cxnId="{2364EE69-2114-4821-8499-F5A88C745A3E}">
      <dgm:prSet/>
      <dgm:spPr/>
      <dgm:t>
        <a:bodyPr/>
        <a:lstStyle/>
        <a:p>
          <a:endParaRPr lang="en-US"/>
        </a:p>
      </dgm:t>
    </dgm:pt>
    <dgm:pt modelId="{02DAC335-7AC7-4F4C-9E7F-52B9D8790BC0}">
      <dgm:prSet/>
      <dgm:spPr/>
      <dgm:t>
        <a:bodyPr/>
        <a:lstStyle/>
        <a:p>
          <a:r>
            <a:rPr lang="en-US"/>
            <a:t>Page Password: JH-OT</a:t>
          </a:r>
        </a:p>
      </dgm:t>
    </dgm:pt>
    <dgm:pt modelId="{15C37520-3048-4CE4-993F-5C8C3DE7D353}" type="parTrans" cxnId="{9D9316B4-135A-49E0-94AA-8898DA03A436}">
      <dgm:prSet/>
      <dgm:spPr/>
      <dgm:t>
        <a:bodyPr/>
        <a:lstStyle/>
        <a:p>
          <a:endParaRPr lang="en-US"/>
        </a:p>
      </dgm:t>
    </dgm:pt>
    <dgm:pt modelId="{70F0328A-AB95-4AA7-A42F-7BC02891DBD4}" type="sibTrans" cxnId="{9D9316B4-135A-49E0-94AA-8898DA03A436}">
      <dgm:prSet/>
      <dgm:spPr/>
      <dgm:t>
        <a:bodyPr/>
        <a:lstStyle/>
        <a:p>
          <a:endParaRPr lang="en-US"/>
        </a:p>
      </dgm:t>
    </dgm:pt>
    <dgm:pt modelId="{E3D3EB07-AA3B-4BEC-BC82-2819C4EAA6F1}" type="pres">
      <dgm:prSet presAssocID="{402546A5-513C-4C56-8347-1A3177A78E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D875A1-EC41-4EE8-95D5-F22F40740286}" type="pres">
      <dgm:prSet presAssocID="{6B4DDE04-3C63-44E5-92E9-9A2AF10B514B}" presName="hierRoot1" presStyleCnt="0"/>
      <dgm:spPr/>
    </dgm:pt>
    <dgm:pt modelId="{D89D06C5-49D5-4492-974D-A1811AD94BF2}" type="pres">
      <dgm:prSet presAssocID="{6B4DDE04-3C63-44E5-92E9-9A2AF10B514B}" presName="composite" presStyleCnt="0"/>
      <dgm:spPr/>
    </dgm:pt>
    <dgm:pt modelId="{9DBEFF66-2C6A-4AE8-B362-84F42456252F}" type="pres">
      <dgm:prSet presAssocID="{6B4DDE04-3C63-44E5-92E9-9A2AF10B514B}" presName="background" presStyleLbl="node0" presStyleIdx="0" presStyleCnt="2"/>
      <dgm:spPr/>
    </dgm:pt>
    <dgm:pt modelId="{4BBA2682-0A27-401F-BD19-A9FFD526D389}" type="pres">
      <dgm:prSet presAssocID="{6B4DDE04-3C63-44E5-92E9-9A2AF10B514B}" presName="text" presStyleLbl="fgAcc0" presStyleIdx="0" presStyleCnt="2">
        <dgm:presLayoutVars>
          <dgm:chPref val="3"/>
        </dgm:presLayoutVars>
      </dgm:prSet>
      <dgm:spPr/>
    </dgm:pt>
    <dgm:pt modelId="{55DEAB33-6FF1-415E-8EDF-A09B6B9FBC01}" type="pres">
      <dgm:prSet presAssocID="{6B4DDE04-3C63-44E5-92E9-9A2AF10B514B}" presName="hierChild2" presStyleCnt="0"/>
      <dgm:spPr/>
    </dgm:pt>
    <dgm:pt modelId="{F7CEBDAB-F8A4-4048-9523-18FA3F4AA785}" type="pres">
      <dgm:prSet presAssocID="{80FF0134-5925-462F-BDF9-22E607C20165}" presName="hierRoot1" presStyleCnt="0"/>
      <dgm:spPr/>
    </dgm:pt>
    <dgm:pt modelId="{B025EDC0-E274-418C-9B48-5E2CA191177F}" type="pres">
      <dgm:prSet presAssocID="{80FF0134-5925-462F-BDF9-22E607C20165}" presName="composite" presStyleCnt="0"/>
      <dgm:spPr/>
    </dgm:pt>
    <dgm:pt modelId="{2AC94F53-64FD-4CF5-BCB7-6F4AF3732EE1}" type="pres">
      <dgm:prSet presAssocID="{80FF0134-5925-462F-BDF9-22E607C20165}" presName="background" presStyleLbl="node0" presStyleIdx="1" presStyleCnt="2"/>
      <dgm:spPr/>
    </dgm:pt>
    <dgm:pt modelId="{92E7ECE9-2150-4638-95BA-B22A3D9BF8D6}" type="pres">
      <dgm:prSet presAssocID="{80FF0134-5925-462F-BDF9-22E607C20165}" presName="text" presStyleLbl="fgAcc0" presStyleIdx="1" presStyleCnt="2">
        <dgm:presLayoutVars>
          <dgm:chPref val="3"/>
        </dgm:presLayoutVars>
      </dgm:prSet>
      <dgm:spPr/>
    </dgm:pt>
    <dgm:pt modelId="{9BDAC7E1-2117-4C7F-83BB-67D7B4796453}" type="pres">
      <dgm:prSet presAssocID="{80FF0134-5925-462F-BDF9-22E607C20165}" presName="hierChild2" presStyleCnt="0"/>
      <dgm:spPr/>
    </dgm:pt>
    <dgm:pt modelId="{4441B348-3FB9-4E8F-B579-79BAC9D98E88}" type="pres">
      <dgm:prSet presAssocID="{FA24B390-1E2C-493C-9733-8868B71C52DB}" presName="Name10" presStyleLbl="parChTrans1D2" presStyleIdx="0" presStyleCnt="3"/>
      <dgm:spPr/>
    </dgm:pt>
    <dgm:pt modelId="{94C5BFB9-FB5E-47CC-AC89-9B1AFA8C73CE}" type="pres">
      <dgm:prSet presAssocID="{486BA526-DD30-4C42-A185-4B5B5E0F8F10}" presName="hierRoot2" presStyleCnt="0"/>
      <dgm:spPr/>
    </dgm:pt>
    <dgm:pt modelId="{28E885AE-27F6-4FD1-9588-9DCE291E5BC0}" type="pres">
      <dgm:prSet presAssocID="{486BA526-DD30-4C42-A185-4B5B5E0F8F10}" presName="composite2" presStyleCnt="0"/>
      <dgm:spPr/>
    </dgm:pt>
    <dgm:pt modelId="{4F7E20CF-DA5C-4DA2-89FA-050BDF44F43D}" type="pres">
      <dgm:prSet presAssocID="{486BA526-DD30-4C42-A185-4B5B5E0F8F10}" presName="background2" presStyleLbl="node2" presStyleIdx="0" presStyleCnt="3"/>
      <dgm:spPr/>
    </dgm:pt>
    <dgm:pt modelId="{7B3A2583-45BD-42DA-8169-B2108ADD4F7C}" type="pres">
      <dgm:prSet presAssocID="{486BA526-DD30-4C42-A185-4B5B5E0F8F10}" presName="text2" presStyleLbl="fgAcc2" presStyleIdx="0" presStyleCnt="3">
        <dgm:presLayoutVars>
          <dgm:chPref val="3"/>
        </dgm:presLayoutVars>
      </dgm:prSet>
      <dgm:spPr/>
    </dgm:pt>
    <dgm:pt modelId="{7525DBA9-DED3-4E12-AC4D-B1B969622A4B}" type="pres">
      <dgm:prSet presAssocID="{486BA526-DD30-4C42-A185-4B5B5E0F8F10}" presName="hierChild3" presStyleCnt="0"/>
      <dgm:spPr/>
    </dgm:pt>
    <dgm:pt modelId="{7BA3BFCC-09EC-49CC-A0DA-C65AD150478B}" type="pres">
      <dgm:prSet presAssocID="{40E4795E-DBC6-49BB-9499-476C85AFB7CF}" presName="Name17" presStyleLbl="parChTrans1D3" presStyleIdx="0" presStyleCnt="3"/>
      <dgm:spPr/>
    </dgm:pt>
    <dgm:pt modelId="{CE479EA5-639F-4E44-9A3C-3A91FCE6863D}" type="pres">
      <dgm:prSet presAssocID="{2529DF2A-F8E4-4972-BF5E-53F206DB02E3}" presName="hierRoot3" presStyleCnt="0"/>
      <dgm:spPr/>
    </dgm:pt>
    <dgm:pt modelId="{3E693ED7-375D-4C12-8B1F-43A02691AD72}" type="pres">
      <dgm:prSet presAssocID="{2529DF2A-F8E4-4972-BF5E-53F206DB02E3}" presName="composite3" presStyleCnt="0"/>
      <dgm:spPr/>
    </dgm:pt>
    <dgm:pt modelId="{570790EC-CDE0-491A-A51C-5106459AEC4C}" type="pres">
      <dgm:prSet presAssocID="{2529DF2A-F8E4-4972-BF5E-53F206DB02E3}" presName="background3" presStyleLbl="node3" presStyleIdx="0" presStyleCnt="3"/>
      <dgm:spPr/>
    </dgm:pt>
    <dgm:pt modelId="{42B633B8-C64B-47A5-8969-1189654D5B33}" type="pres">
      <dgm:prSet presAssocID="{2529DF2A-F8E4-4972-BF5E-53F206DB02E3}" presName="text3" presStyleLbl="fgAcc3" presStyleIdx="0" presStyleCnt="3">
        <dgm:presLayoutVars>
          <dgm:chPref val="3"/>
        </dgm:presLayoutVars>
      </dgm:prSet>
      <dgm:spPr/>
    </dgm:pt>
    <dgm:pt modelId="{19324F5A-BEB1-4C2C-8313-A0139B2C3AA5}" type="pres">
      <dgm:prSet presAssocID="{2529DF2A-F8E4-4972-BF5E-53F206DB02E3}" presName="hierChild4" presStyleCnt="0"/>
      <dgm:spPr/>
    </dgm:pt>
    <dgm:pt modelId="{88150E6A-9585-4B2D-B0C3-F5C32E278CAF}" type="pres">
      <dgm:prSet presAssocID="{77D005E7-E5E5-4663-8632-2955B00521B7}" presName="Name10" presStyleLbl="parChTrans1D2" presStyleIdx="1" presStyleCnt="3"/>
      <dgm:spPr/>
    </dgm:pt>
    <dgm:pt modelId="{4E2F5317-99DF-4058-84D5-9D2B6578C271}" type="pres">
      <dgm:prSet presAssocID="{9061747C-9A43-4E18-8C3B-4F4654EABDB6}" presName="hierRoot2" presStyleCnt="0"/>
      <dgm:spPr/>
    </dgm:pt>
    <dgm:pt modelId="{DB041018-8A30-49CB-B778-6636F566BB4C}" type="pres">
      <dgm:prSet presAssocID="{9061747C-9A43-4E18-8C3B-4F4654EABDB6}" presName="composite2" presStyleCnt="0"/>
      <dgm:spPr/>
    </dgm:pt>
    <dgm:pt modelId="{19CD6CC7-A6F6-431F-A1A0-8B0FA17A2DC7}" type="pres">
      <dgm:prSet presAssocID="{9061747C-9A43-4E18-8C3B-4F4654EABDB6}" presName="background2" presStyleLbl="node2" presStyleIdx="1" presStyleCnt="3"/>
      <dgm:spPr/>
    </dgm:pt>
    <dgm:pt modelId="{508BA06E-116F-4263-8C71-4894EB5E133B}" type="pres">
      <dgm:prSet presAssocID="{9061747C-9A43-4E18-8C3B-4F4654EABDB6}" presName="text2" presStyleLbl="fgAcc2" presStyleIdx="1" presStyleCnt="3">
        <dgm:presLayoutVars>
          <dgm:chPref val="3"/>
        </dgm:presLayoutVars>
      </dgm:prSet>
      <dgm:spPr/>
    </dgm:pt>
    <dgm:pt modelId="{296E8677-DE06-4DBD-97A0-D1323D6473F9}" type="pres">
      <dgm:prSet presAssocID="{9061747C-9A43-4E18-8C3B-4F4654EABDB6}" presName="hierChild3" presStyleCnt="0"/>
      <dgm:spPr/>
    </dgm:pt>
    <dgm:pt modelId="{0C933774-00E1-4C81-AD42-BA6EA98F5FBA}" type="pres">
      <dgm:prSet presAssocID="{522635EC-1E7C-4354-A6C8-4DBF78FF345B}" presName="Name17" presStyleLbl="parChTrans1D3" presStyleIdx="1" presStyleCnt="3"/>
      <dgm:spPr/>
    </dgm:pt>
    <dgm:pt modelId="{4BAB4459-FC58-4430-B2A0-D88F4B3898C6}" type="pres">
      <dgm:prSet presAssocID="{254D2B1B-F856-4F79-B97B-C27960A05733}" presName="hierRoot3" presStyleCnt="0"/>
      <dgm:spPr/>
    </dgm:pt>
    <dgm:pt modelId="{BFC4C706-B4BF-4B4B-8593-831FDE566235}" type="pres">
      <dgm:prSet presAssocID="{254D2B1B-F856-4F79-B97B-C27960A05733}" presName="composite3" presStyleCnt="0"/>
      <dgm:spPr/>
    </dgm:pt>
    <dgm:pt modelId="{C51ED7B2-4A5E-408B-8A87-46AC1830DCA4}" type="pres">
      <dgm:prSet presAssocID="{254D2B1B-F856-4F79-B97B-C27960A05733}" presName="background3" presStyleLbl="node3" presStyleIdx="1" presStyleCnt="3"/>
      <dgm:spPr/>
    </dgm:pt>
    <dgm:pt modelId="{28306AD2-4E0C-4259-B725-C8967E784A91}" type="pres">
      <dgm:prSet presAssocID="{254D2B1B-F856-4F79-B97B-C27960A05733}" presName="text3" presStyleLbl="fgAcc3" presStyleIdx="1" presStyleCnt="3">
        <dgm:presLayoutVars>
          <dgm:chPref val="3"/>
        </dgm:presLayoutVars>
      </dgm:prSet>
      <dgm:spPr/>
    </dgm:pt>
    <dgm:pt modelId="{5F63175D-34D0-45BA-A6FA-172AF9509E1A}" type="pres">
      <dgm:prSet presAssocID="{254D2B1B-F856-4F79-B97B-C27960A05733}" presName="hierChild4" presStyleCnt="0"/>
      <dgm:spPr/>
    </dgm:pt>
    <dgm:pt modelId="{571ADEFA-6017-4F49-8895-E771B08470B0}" type="pres">
      <dgm:prSet presAssocID="{5FF99EB2-A4FF-4A50-B9F5-80D220DCB545}" presName="Name10" presStyleLbl="parChTrans1D2" presStyleIdx="2" presStyleCnt="3"/>
      <dgm:spPr/>
    </dgm:pt>
    <dgm:pt modelId="{FFFA43D7-DC32-4596-9EC5-B8F43232622F}" type="pres">
      <dgm:prSet presAssocID="{4ECE6414-FA03-4996-9D12-FE80A4C3286C}" presName="hierRoot2" presStyleCnt="0"/>
      <dgm:spPr/>
    </dgm:pt>
    <dgm:pt modelId="{B0ACA1BD-50E8-41B0-9D2B-80CA0429005F}" type="pres">
      <dgm:prSet presAssocID="{4ECE6414-FA03-4996-9D12-FE80A4C3286C}" presName="composite2" presStyleCnt="0"/>
      <dgm:spPr/>
    </dgm:pt>
    <dgm:pt modelId="{C4D150D9-2984-49D0-9CA9-8702ACFC38D6}" type="pres">
      <dgm:prSet presAssocID="{4ECE6414-FA03-4996-9D12-FE80A4C3286C}" presName="background2" presStyleLbl="node2" presStyleIdx="2" presStyleCnt="3"/>
      <dgm:spPr/>
    </dgm:pt>
    <dgm:pt modelId="{F885B0CE-D889-4AFC-B10C-2EC99735E188}" type="pres">
      <dgm:prSet presAssocID="{4ECE6414-FA03-4996-9D12-FE80A4C3286C}" presName="text2" presStyleLbl="fgAcc2" presStyleIdx="2" presStyleCnt="3">
        <dgm:presLayoutVars>
          <dgm:chPref val="3"/>
        </dgm:presLayoutVars>
      </dgm:prSet>
      <dgm:spPr/>
    </dgm:pt>
    <dgm:pt modelId="{38F252EB-5B97-4A96-B82B-7353A7EA0BE8}" type="pres">
      <dgm:prSet presAssocID="{4ECE6414-FA03-4996-9D12-FE80A4C3286C}" presName="hierChild3" presStyleCnt="0"/>
      <dgm:spPr/>
    </dgm:pt>
    <dgm:pt modelId="{9CACD2B6-F1DD-4DCE-B07B-7802CFDA16D2}" type="pres">
      <dgm:prSet presAssocID="{15C37520-3048-4CE4-993F-5C8C3DE7D353}" presName="Name17" presStyleLbl="parChTrans1D3" presStyleIdx="2" presStyleCnt="3"/>
      <dgm:spPr/>
    </dgm:pt>
    <dgm:pt modelId="{B73CF0E3-7E60-43FB-90FD-B43A20F0A9B6}" type="pres">
      <dgm:prSet presAssocID="{02DAC335-7AC7-4F4C-9E7F-52B9D8790BC0}" presName="hierRoot3" presStyleCnt="0"/>
      <dgm:spPr/>
    </dgm:pt>
    <dgm:pt modelId="{BC6FFFAD-F64C-4F5D-AD2F-09288C3DC8FC}" type="pres">
      <dgm:prSet presAssocID="{02DAC335-7AC7-4F4C-9E7F-52B9D8790BC0}" presName="composite3" presStyleCnt="0"/>
      <dgm:spPr/>
    </dgm:pt>
    <dgm:pt modelId="{AD613ED8-D5C8-4EAE-B1E1-273184738A25}" type="pres">
      <dgm:prSet presAssocID="{02DAC335-7AC7-4F4C-9E7F-52B9D8790BC0}" presName="background3" presStyleLbl="node3" presStyleIdx="2" presStyleCnt="3"/>
      <dgm:spPr/>
    </dgm:pt>
    <dgm:pt modelId="{9FEFB279-C432-4E62-879F-B5FAE29BA527}" type="pres">
      <dgm:prSet presAssocID="{02DAC335-7AC7-4F4C-9E7F-52B9D8790BC0}" presName="text3" presStyleLbl="fgAcc3" presStyleIdx="2" presStyleCnt="3">
        <dgm:presLayoutVars>
          <dgm:chPref val="3"/>
        </dgm:presLayoutVars>
      </dgm:prSet>
      <dgm:spPr/>
    </dgm:pt>
    <dgm:pt modelId="{DC320397-59ED-4A10-AFB0-F671F682865B}" type="pres">
      <dgm:prSet presAssocID="{02DAC335-7AC7-4F4C-9E7F-52B9D8790BC0}" presName="hierChild4" presStyleCnt="0"/>
      <dgm:spPr/>
    </dgm:pt>
  </dgm:ptLst>
  <dgm:cxnLst>
    <dgm:cxn modelId="{B06B3F09-DBF4-456A-8629-A7751A0C77F8}" type="presOf" srcId="{6B4DDE04-3C63-44E5-92E9-9A2AF10B514B}" destId="{4BBA2682-0A27-401F-BD19-A9FFD526D389}" srcOrd="0" destOrd="0" presId="urn:microsoft.com/office/officeart/2005/8/layout/hierarchy1"/>
    <dgm:cxn modelId="{DAD5860B-96B3-4D01-A7C7-90E39A2B93F0}" type="presOf" srcId="{15C37520-3048-4CE4-993F-5C8C3DE7D353}" destId="{9CACD2B6-F1DD-4DCE-B07B-7802CFDA16D2}" srcOrd="0" destOrd="0" presId="urn:microsoft.com/office/officeart/2005/8/layout/hierarchy1"/>
    <dgm:cxn modelId="{6010D73C-F3B0-4F26-8302-B69D2834172D}" type="presOf" srcId="{9061747C-9A43-4E18-8C3B-4F4654EABDB6}" destId="{508BA06E-116F-4263-8C71-4894EB5E133B}" srcOrd="0" destOrd="0" presId="urn:microsoft.com/office/officeart/2005/8/layout/hierarchy1"/>
    <dgm:cxn modelId="{A7BE3B63-E980-4EE1-B982-E222BDAF2027}" srcId="{402546A5-513C-4C56-8347-1A3177A78E59}" destId="{80FF0134-5925-462F-BDF9-22E607C20165}" srcOrd="1" destOrd="0" parTransId="{654BD83E-B9A9-40D8-A20F-04265B20753E}" sibTransId="{91230FE6-18B3-4E68-B205-B094E9B6A595}"/>
    <dgm:cxn modelId="{14556243-CBBB-418D-8F02-CAC97BE47A1C}" type="presOf" srcId="{77D005E7-E5E5-4663-8632-2955B00521B7}" destId="{88150E6A-9585-4B2D-B0C3-F5C32E278CAF}" srcOrd="0" destOrd="0" presId="urn:microsoft.com/office/officeart/2005/8/layout/hierarchy1"/>
    <dgm:cxn modelId="{40E38145-77EA-43F1-8A30-11B06CB01DCD}" type="presOf" srcId="{254D2B1B-F856-4F79-B97B-C27960A05733}" destId="{28306AD2-4E0C-4259-B725-C8967E784A91}" srcOrd="0" destOrd="0" presId="urn:microsoft.com/office/officeart/2005/8/layout/hierarchy1"/>
    <dgm:cxn modelId="{1C8D1469-9CBF-4464-91F1-33B609B3B62B}" type="presOf" srcId="{02DAC335-7AC7-4F4C-9E7F-52B9D8790BC0}" destId="{9FEFB279-C432-4E62-879F-B5FAE29BA527}" srcOrd="0" destOrd="0" presId="urn:microsoft.com/office/officeart/2005/8/layout/hierarchy1"/>
    <dgm:cxn modelId="{2364EE69-2114-4821-8499-F5A88C745A3E}" srcId="{9061747C-9A43-4E18-8C3B-4F4654EABDB6}" destId="{254D2B1B-F856-4F79-B97B-C27960A05733}" srcOrd="0" destOrd="0" parTransId="{522635EC-1E7C-4354-A6C8-4DBF78FF345B}" sibTransId="{81F25012-387B-489B-AA14-82BA4FB17F8B}"/>
    <dgm:cxn modelId="{2E2FA74D-EEBF-4988-B283-BEDDB8C6CA7C}" srcId="{486BA526-DD30-4C42-A185-4B5B5E0F8F10}" destId="{2529DF2A-F8E4-4972-BF5E-53F206DB02E3}" srcOrd="0" destOrd="0" parTransId="{40E4795E-DBC6-49BB-9499-476C85AFB7CF}" sibTransId="{98D7EA13-928F-4921-BC91-B6587C138732}"/>
    <dgm:cxn modelId="{72FFB850-34DC-4CF5-A7C1-FBFBFA539290}" type="presOf" srcId="{402546A5-513C-4C56-8347-1A3177A78E59}" destId="{E3D3EB07-AA3B-4BEC-BC82-2819C4EAA6F1}" srcOrd="0" destOrd="0" presId="urn:microsoft.com/office/officeart/2005/8/layout/hierarchy1"/>
    <dgm:cxn modelId="{CCF6DD53-FAC1-4243-A602-F080E62E58D7}" srcId="{80FF0134-5925-462F-BDF9-22E607C20165}" destId="{9061747C-9A43-4E18-8C3B-4F4654EABDB6}" srcOrd="1" destOrd="0" parTransId="{77D005E7-E5E5-4663-8632-2955B00521B7}" sibTransId="{9D622A50-8148-4A66-BDAA-556FA4BA370E}"/>
    <dgm:cxn modelId="{69E2BD56-73CF-414E-BFD1-F693320252D8}" type="presOf" srcId="{40E4795E-DBC6-49BB-9499-476C85AFB7CF}" destId="{7BA3BFCC-09EC-49CC-A0DA-C65AD150478B}" srcOrd="0" destOrd="0" presId="urn:microsoft.com/office/officeart/2005/8/layout/hierarchy1"/>
    <dgm:cxn modelId="{9A882857-FEEE-448A-8CC0-EFBDE225EE40}" type="presOf" srcId="{4ECE6414-FA03-4996-9D12-FE80A4C3286C}" destId="{F885B0CE-D889-4AFC-B10C-2EC99735E188}" srcOrd="0" destOrd="0" presId="urn:microsoft.com/office/officeart/2005/8/layout/hierarchy1"/>
    <dgm:cxn modelId="{B456BE7C-5C7A-49A7-ACDC-B51F694EADB6}" srcId="{80FF0134-5925-462F-BDF9-22E607C20165}" destId="{486BA526-DD30-4C42-A185-4B5B5E0F8F10}" srcOrd="0" destOrd="0" parTransId="{FA24B390-1E2C-493C-9733-8868B71C52DB}" sibTransId="{D2A4C491-311E-439A-BE87-9479369C3B43}"/>
    <dgm:cxn modelId="{481A8195-D786-40A0-8458-5D1F2D2A110E}" type="presOf" srcId="{2529DF2A-F8E4-4972-BF5E-53F206DB02E3}" destId="{42B633B8-C64B-47A5-8969-1189654D5B33}" srcOrd="0" destOrd="0" presId="urn:microsoft.com/office/officeart/2005/8/layout/hierarchy1"/>
    <dgm:cxn modelId="{9DE8EAAA-7417-44F6-AE1D-CAF6BE6D6A93}" srcId="{80FF0134-5925-462F-BDF9-22E607C20165}" destId="{4ECE6414-FA03-4996-9D12-FE80A4C3286C}" srcOrd="2" destOrd="0" parTransId="{5FF99EB2-A4FF-4A50-B9F5-80D220DCB545}" sibTransId="{8CCD39E0-AE4A-4613-BF88-D60EA3F4196B}"/>
    <dgm:cxn modelId="{9D9316B4-135A-49E0-94AA-8898DA03A436}" srcId="{4ECE6414-FA03-4996-9D12-FE80A4C3286C}" destId="{02DAC335-7AC7-4F4C-9E7F-52B9D8790BC0}" srcOrd="0" destOrd="0" parTransId="{15C37520-3048-4CE4-993F-5C8C3DE7D353}" sibTransId="{70F0328A-AB95-4AA7-A42F-7BC02891DBD4}"/>
    <dgm:cxn modelId="{3C4E04B9-D392-4080-AA65-71E022E1C81D}" type="presOf" srcId="{FA24B390-1E2C-493C-9733-8868B71C52DB}" destId="{4441B348-3FB9-4E8F-B579-79BAC9D98E88}" srcOrd="0" destOrd="0" presId="urn:microsoft.com/office/officeart/2005/8/layout/hierarchy1"/>
    <dgm:cxn modelId="{294D84C5-3092-4934-8AF8-0353A1FFAAC3}" srcId="{402546A5-513C-4C56-8347-1A3177A78E59}" destId="{6B4DDE04-3C63-44E5-92E9-9A2AF10B514B}" srcOrd="0" destOrd="0" parTransId="{66A2AE8E-2148-4923-AE52-A858354FD024}" sibTransId="{E891EE11-0B19-41C8-A60A-736E1EFDB2DC}"/>
    <dgm:cxn modelId="{12E49BD3-9455-416B-8CA3-213BDEC57E07}" type="presOf" srcId="{5FF99EB2-A4FF-4A50-B9F5-80D220DCB545}" destId="{571ADEFA-6017-4F49-8895-E771B08470B0}" srcOrd="0" destOrd="0" presId="urn:microsoft.com/office/officeart/2005/8/layout/hierarchy1"/>
    <dgm:cxn modelId="{1F4631D5-4607-4ABE-B675-D4E13B08E611}" type="presOf" srcId="{522635EC-1E7C-4354-A6C8-4DBF78FF345B}" destId="{0C933774-00E1-4C81-AD42-BA6EA98F5FBA}" srcOrd="0" destOrd="0" presId="urn:microsoft.com/office/officeart/2005/8/layout/hierarchy1"/>
    <dgm:cxn modelId="{DA09CAE2-E2D7-4AA3-ADC8-6B46F122B9B5}" type="presOf" srcId="{80FF0134-5925-462F-BDF9-22E607C20165}" destId="{92E7ECE9-2150-4638-95BA-B22A3D9BF8D6}" srcOrd="0" destOrd="0" presId="urn:microsoft.com/office/officeart/2005/8/layout/hierarchy1"/>
    <dgm:cxn modelId="{926CADFA-B3A4-4980-B3BA-794BA854C2F0}" type="presOf" srcId="{486BA526-DD30-4C42-A185-4B5B5E0F8F10}" destId="{7B3A2583-45BD-42DA-8169-B2108ADD4F7C}" srcOrd="0" destOrd="0" presId="urn:microsoft.com/office/officeart/2005/8/layout/hierarchy1"/>
    <dgm:cxn modelId="{5D2D8D2E-193F-4C67-AC96-7F38F63A628D}" type="presParOf" srcId="{E3D3EB07-AA3B-4BEC-BC82-2819C4EAA6F1}" destId="{DBD875A1-EC41-4EE8-95D5-F22F40740286}" srcOrd="0" destOrd="0" presId="urn:microsoft.com/office/officeart/2005/8/layout/hierarchy1"/>
    <dgm:cxn modelId="{FF495C59-682A-4CFE-8647-39349516F657}" type="presParOf" srcId="{DBD875A1-EC41-4EE8-95D5-F22F40740286}" destId="{D89D06C5-49D5-4492-974D-A1811AD94BF2}" srcOrd="0" destOrd="0" presId="urn:microsoft.com/office/officeart/2005/8/layout/hierarchy1"/>
    <dgm:cxn modelId="{E719AF96-26FC-44DE-BFB0-BF5FFA6D72C8}" type="presParOf" srcId="{D89D06C5-49D5-4492-974D-A1811AD94BF2}" destId="{9DBEFF66-2C6A-4AE8-B362-84F42456252F}" srcOrd="0" destOrd="0" presId="urn:microsoft.com/office/officeart/2005/8/layout/hierarchy1"/>
    <dgm:cxn modelId="{8984A1F8-312B-4A6E-8F81-3D8A284C1EEA}" type="presParOf" srcId="{D89D06C5-49D5-4492-974D-A1811AD94BF2}" destId="{4BBA2682-0A27-401F-BD19-A9FFD526D389}" srcOrd="1" destOrd="0" presId="urn:microsoft.com/office/officeart/2005/8/layout/hierarchy1"/>
    <dgm:cxn modelId="{BADBE840-7887-41DC-9A72-0BB9810B05B4}" type="presParOf" srcId="{DBD875A1-EC41-4EE8-95D5-F22F40740286}" destId="{55DEAB33-6FF1-415E-8EDF-A09B6B9FBC01}" srcOrd="1" destOrd="0" presId="urn:microsoft.com/office/officeart/2005/8/layout/hierarchy1"/>
    <dgm:cxn modelId="{2B6FB3ED-FB6D-4450-9330-52239047E97D}" type="presParOf" srcId="{E3D3EB07-AA3B-4BEC-BC82-2819C4EAA6F1}" destId="{F7CEBDAB-F8A4-4048-9523-18FA3F4AA785}" srcOrd="1" destOrd="0" presId="urn:microsoft.com/office/officeart/2005/8/layout/hierarchy1"/>
    <dgm:cxn modelId="{2380C6EF-B7FB-46AC-A204-2E272091D992}" type="presParOf" srcId="{F7CEBDAB-F8A4-4048-9523-18FA3F4AA785}" destId="{B025EDC0-E274-418C-9B48-5E2CA191177F}" srcOrd="0" destOrd="0" presId="urn:microsoft.com/office/officeart/2005/8/layout/hierarchy1"/>
    <dgm:cxn modelId="{53046F01-640D-4E48-B0D0-3829F73BF4E0}" type="presParOf" srcId="{B025EDC0-E274-418C-9B48-5E2CA191177F}" destId="{2AC94F53-64FD-4CF5-BCB7-6F4AF3732EE1}" srcOrd="0" destOrd="0" presId="urn:microsoft.com/office/officeart/2005/8/layout/hierarchy1"/>
    <dgm:cxn modelId="{3E446F88-EF24-47BD-AFB7-3ADEF54B935E}" type="presParOf" srcId="{B025EDC0-E274-418C-9B48-5E2CA191177F}" destId="{92E7ECE9-2150-4638-95BA-B22A3D9BF8D6}" srcOrd="1" destOrd="0" presId="urn:microsoft.com/office/officeart/2005/8/layout/hierarchy1"/>
    <dgm:cxn modelId="{266D76E0-6146-478E-B733-1D25171B6B3C}" type="presParOf" srcId="{F7CEBDAB-F8A4-4048-9523-18FA3F4AA785}" destId="{9BDAC7E1-2117-4C7F-83BB-67D7B4796453}" srcOrd="1" destOrd="0" presId="urn:microsoft.com/office/officeart/2005/8/layout/hierarchy1"/>
    <dgm:cxn modelId="{2BE6CDA6-6FDF-410E-BA06-F3B46A8F6582}" type="presParOf" srcId="{9BDAC7E1-2117-4C7F-83BB-67D7B4796453}" destId="{4441B348-3FB9-4E8F-B579-79BAC9D98E88}" srcOrd="0" destOrd="0" presId="urn:microsoft.com/office/officeart/2005/8/layout/hierarchy1"/>
    <dgm:cxn modelId="{F37D46C3-916D-409F-97EF-58B1A52B97EA}" type="presParOf" srcId="{9BDAC7E1-2117-4C7F-83BB-67D7B4796453}" destId="{94C5BFB9-FB5E-47CC-AC89-9B1AFA8C73CE}" srcOrd="1" destOrd="0" presId="urn:microsoft.com/office/officeart/2005/8/layout/hierarchy1"/>
    <dgm:cxn modelId="{6ACAAF47-50AF-44F9-854B-7B50A5DB5676}" type="presParOf" srcId="{94C5BFB9-FB5E-47CC-AC89-9B1AFA8C73CE}" destId="{28E885AE-27F6-4FD1-9588-9DCE291E5BC0}" srcOrd="0" destOrd="0" presId="urn:microsoft.com/office/officeart/2005/8/layout/hierarchy1"/>
    <dgm:cxn modelId="{91DCD160-45B6-42EE-A4C2-5E0824C36488}" type="presParOf" srcId="{28E885AE-27F6-4FD1-9588-9DCE291E5BC0}" destId="{4F7E20CF-DA5C-4DA2-89FA-050BDF44F43D}" srcOrd="0" destOrd="0" presId="urn:microsoft.com/office/officeart/2005/8/layout/hierarchy1"/>
    <dgm:cxn modelId="{C448DD4F-276B-4EA3-8406-F235AB4999B7}" type="presParOf" srcId="{28E885AE-27F6-4FD1-9588-9DCE291E5BC0}" destId="{7B3A2583-45BD-42DA-8169-B2108ADD4F7C}" srcOrd="1" destOrd="0" presId="urn:microsoft.com/office/officeart/2005/8/layout/hierarchy1"/>
    <dgm:cxn modelId="{3EA5B4CF-94C9-4942-8F91-32EFC0D8ADF6}" type="presParOf" srcId="{94C5BFB9-FB5E-47CC-AC89-9B1AFA8C73CE}" destId="{7525DBA9-DED3-4E12-AC4D-B1B969622A4B}" srcOrd="1" destOrd="0" presId="urn:microsoft.com/office/officeart/2005/8/layout/hierarchy1"/>
    <dgm:cxn modelId="{C4442C1E-25F2-4E3C-A865-BAA804C0DB8D}" type="presParOf" srcId="{7525DBA9-DED3-4E12-AC4D-B1B969622A4B}" destId="{7BA3BFCC-09EC-49CC-A0DA-C65AD150478B}" srcOrd="0" destOrd="0" presId="urn:microsoft.com/office/officeart/2005/8/layout/hierarchy1"/>
    <dgm:cxn modelId="{6D710C93-6E8C-45E3-9143-D521CEB771FA}" type="presParOf" srcId="{7525DBA9-DED3-4E12-AC4D-B1B969622A4B}" destId="{CE479EA5-639F-4E44-9A3C-3A91FCE6863D}" srcOrd="1" destOrd="0" presId="urn:microsoft.com/office/officeart/2005/8/layout/hierarchy1"/>
    <dgm:cxn modelId="{A5988B90-E501-4438-90F0-6129B708F8C5}" type="presParOf" srcId="{CE479EA5-639F-4E44-9A3C-3A91FCE6863D}" destId="{3E693ED7-375D-4C12-8B1F-43A02691AD72}" srcOrd="0" destOrd="0" presId="urn:microsoft.com/office/officeart/2005/8/layout/hierarchy1"/>
    <dgm:cxn modelId="{5A96EFF4-1955-42C5-BEE3-90D19DA4AA2B}" type="presParOf" srcId="{3E693ED7-375D-4C12-8B1F-43A02691AD72}" destId="{570790EC-CDE0-491A-A51C-5106459AEC4C}" srcOrd="0" destOrd="0" presId="urn:microsoft.com/office/officeart/2005/8/layout/hierarchy1"/>
    <dgm:cxn modelId="{185E1FA9-D8C8-4734-8EF7-2B20837FFDAF}" type="presParOf" srcId="{3E693ED7-375D-4C12-8B1F-43A02691AD72}" destId="{42B633B8-C64B-47A5-8969-1189654D5B33}" srcOrd="1" destOrd="0" presId="urn:microsoft.com/office/officeart/2005/8/layout/hierarchy1"/>
    <dgm:cxn modelId="{E337F812-55EE-4ED4-BCB5-8B3BA6CA6F84}" type="presParOf" srcId="{CE479EA5-639F-4E44-9A3C-3A91FCE6863D}" destId="{19324F5A-BEB1-4C2C-8313-A0139B2C3AA5}" srcOrd="1" destOrd="0" presId="urn:microsoft.com/office/officeart/2005/8/layout/hierarchy1"/>
    <dgm:cxn modelId="{26225F4B-C1C2-49F5-9D02-78030A58BE93}" type="presParOf" srcId="{9BDAC7E1-2117-4C7F-83BB-67D7B4796453}" destId="{88150E6A-9585-4B2D-B0C3-F5C32E278CAF}" srcOrd="2" destOrd="0" presId="urn:microsoft.com/office/officeart/2005/8/layout/hierarchy1"/>
    <dgm:cxn modelId="{BEDB2EDB-8041-4FA0-A650-D2AB2D61A4E4}" type="presParOf" srcId="{9BDAC7E1-2117-4C7F-83BB-67D7B4796453}" destId="{4E2F5317-99DF-4058-84D5-9D2B6578C271}" srcOrd="3" destOrd="0" presId="urn:microsoft.com/office/officeart/2005/8/layout/hierarchy1"/>
    <dgm:cxn modelId="{2EAA3649-BDB2-4B41-B029-721D91F0F263}" type="presParOf" srcId="{4E2F5317-99DF-4058-84D5-9D2B6578C271}" destId="{DB041018-8A30-49CB-B778-6636F566BB4C}" srcOrd="0" destOrd="0" presId="urn:microsoft.com/office/officeart/2005/8/layout/hierarchy1"/>
    <dgm:cxn modelId="{31614F51-C3A0-41A2-807E-6A562C58B60B}" type="presParOf" srcId="{DB041018-8A30-49CB-B778-6636F566BB4C}" destId="{19CD6CC7-A6F6-431F-A1A0-8B0FA17A2DC7}" srcOrd="0" destOrd="0" presId="urn:microsoft.com/office/officeart/2005/8/layout/hierarchy1"/>
    <dgm:cxn modelId="{B06B97ED-CBFC-48A1-B784-31EA66C49C2C}" type="presParOf" srcId="{DB041018-8A30-49CB-B778-6636F566BB4C}" destId="{508BA06E-116F-4263-8C71-4894EB5E133B}" srcOrd="1" destOrd="0" presId="urn:microsoft.com/office/officeart/2005/8/layout/hierarchy1"/>
    <dgm:cxn modelId="{9A251489-81FE-4234-BF21-701CA5F7827D}" type="presParOf" srcId="{4E2F5317-99DF-4058-84D5-9D2B6578C271}" destId="{296E8677-DE06-4DBD-97A0-D1323D6473F9}" srcOrd="1" destOrd="0" presId="urn:microsoft.com/office/officeart/2005/8/layout/hierarchy1"/>
    <dgm:cxn modelId="{E1D17C58-4C48-4705-941B-8E4E9E42E4BF}" type="presParOf" srcId="{296E8677-DE06-4DBD-97A0-D1323D6473F9}" destId="{0C933774-00E1-4C81-AD42-BA6EA98F5FBA}" srcOrd="0" destOrd="0" presId="urn:microsoft.com/office/officeart/2005/8/layout/hierarchy1"/>
    <dgm:cxn modelId="{B16FFC25-989A-46FB-B996-9F8AC0907FE6}" type="presParOf" srcId="{296E8677-DE06-4DBD-97A0-D1323D6473F9}" destId="{4BAB4459-FC58-4430-B2A0-D88F4B3898C6}" srcOrd="1" destOrd="0" presId="urn:microsoft.com/office/officeart/2005/8/layout/hierarchy1"/>
    <dgm:cxn modelId="{9D595B17-B86B-4E7D-84C4-29210C29B977}" type="presParOf" srcId="{4BAB4459-FC58-4430-B2A0-D88F4B3898C6}" destId="{BFC4C706-B4BF-4B4B-8593-831FDE566235}" srcOrd="0" destOrd="0" presId="urn:microsoft.com/office/officeart/2005/8/layout/hierarchy1"/>
    <dgm:cxn modelId="{A2D6E4C3-E7F8-4271-B6FD-10010199963C}" type="presParOf" srcId="{BFC4C706-B4BF-4B4B-8593-831FDE566235}" destId="{C51ED7B2-4A5E-408B-8A87-46AC1830DCA4}" srcOrd="0" destOrd="0" presId="urn:microsoft.com/office/officeart/2005/8/layout/hierarchy1"/>
    <dgm:cxn modelId="{A7205C53-0B0E-426C-BE15-1B5BE508ED1E}" type="presParOf" srcId="{BFC4C706-B4BF-4B4B-8593-831FDE566235}" destId="{28306AD2-4E0C-4259-B725-C8967E784A91}" srcOrd="1" destOrd="0" presId="urn:microsoft.com/office/officeart/2005/8/layout/hierarchy1"/>
    <dgm:cxn modelId="{A5E24372-B07B-4F81-AF76-06BAD9C6CDCB}" type="presParOf" srcId="{4BAB4459-FC58-4430-B2A0-D88F4B3898C6}" destId="{5F63175D-34D0-45BA-A6FA-172AF9509E1A}" srcOrd="1" destOrd="0" presId="urn:microsoft.com/office/officeart/2005/8/layout/hierarchy1"/>
    <dgm:cxn modelId="{B1C48C72-C7EC-4078-8024-96E5D2FF6318}" type="presParOf" srcId="{9BDAC7E1-2117-4C7F-83BB-67D7B4796453}" destId="{571ADEFA-6017-4F49-8895-E771B08470B0}" srcOrd="4" destOrd="0" presId="urn:microsoft.com/office/officeart/2005/8/layout/hierarchy1"/>
    <dgm:cxn modelId="{22F7A480-6619-4D2C-9EFA-435D883D7098}" type="presParOf" srcId="{9BDAC7E1-2117-4C7F-83BB-67D7B4796453}" destId="{FFFA43D7-DC32-4596-9EC5-B8F43232622F}" srcOrd="5" destOrd="0" presId="urn:microsoft.com/office/officeart/2005/8/layout/hierarchy1"/>
    <dgm:cxn modelId="{48A04F53-12A5-463A-AC06-6855730B407E}" type="presParOf" srcId="{FFFA43D7-DC32-4596-9EC5-B8F43232622F}" destId="{B0ACA1BD-50E8-41B0-9D2B-80CA0429005F}" srcOrd="0" destOrd="0" presId="urn:microsoft.com/office/officeart/2005/8/layout/hierarchy1"/>
    <dgm:cxn modelId="{FD2103B3-D946-4D89-8CD5-AFCE550DFD88}" type="presParOf" srcId="{B0ACA1BD-50E8-41B0-9D2B-80CA0429005F}" destId="{C4D150D9-2984-49D0-9CA9-8702ACFC38D6}" srcOrd="0" destOrd="0" presId="urn:microsoft.com/office/officeart/2005/8/layout/hierarchy1"/>
    <dgm:cxn modelId="{9AF9C54A-D7C2-4F47-84BA-B1BBC289112E}" type="presParOf" srcId="{B0ACA1BD-50E8-41B0-9D2B-80CA0429005F}" destId="{F885B0CE-D889-4AFC-B10C-2EC99735E188}" srcOrd="1" destOrd="0" presId="urn:microsoft.com/office/officeart/2005/8/layout/hierarchy1"/>
    <dgm:cxn modelId="{12BCD0D8-3001-49E5-9DA2-D622DBBBE8DA}" type="presParOf" srcId="{FFFA43D7-DC32-4596-9EC5-B8F43232622F}" destId="{38F252EB-5B97-4A96-B82B-7353A7EA0BE8}" srcOrd="1" destOrd="0" presId="urn:microsoft.com/office/officeart/2005/8/layout/hierarchy1"/>
    <dgm:cxn modelId="{78386A8A-97FC-4CBA-93F4-0795B4CE9294}" type="presParOf" srcId="{38F252EB-5B97-4A96-B82B-7353A7EA0BE8}" destId="{9CACD2B6-F1DD-4DCE-B07B-7802CFDA16D2}" srcOrd="0" destOrd="0" presId="urn:microsoft.com/office/officeart/2005/8/layout/hierarchy1"/>
    <dgm:cxn modelId="{78611DA9-7740-4558-BC11-E35B143ACA34}" type="presParOf" srcId="{38F252EB-5B97-4A96-B82B-7353A7EA0BE8}" destId="{B73CF0E3-7E60-43FB-90FD-B43A20F0A9B6}" srcOrd="1" destOrd="0" presId="urn:microsoft.com/office/officeart/2005/8/layout/hierarchy1"/>
    <dgm:cxn modelId="{C0D28DCF-30D8-44E1-B496-F9B16CE9A7C1}" type="presParOf" srcId="{B73CF0E3-7E60-43FB-90FD-B43A20F0A9B6}" destId="{BC6FFFAD-F64C-4F5D-AD2F-09288C3DC8FC}" srcOrd="0" destOrd="0" presId="urn:microsoft.com/office/officeart/2005/8/layout/hierarchy1"/>
    <dgm:cxn modelId="{93A2B37B-AAAE-463A-920C-3C11E77B98FE}" type="presParOf" srcId="{BC6FFFAD-F64C-4F5D-AD2F-09288C3DC8FC}" destId="{AD613ED8-D5C8-4EAE-B1E1-273184738A25}" srcOrd="0" destOrd="0" presId="urn:microsoft.com/office/officeart/2005/8/layout/hierarchy1"/>
    <dgm:cxn modelId="{E89EE8A2-0B39-4C09-8174-F8DD5F841A55}" type="presParOf" srcId="{BC6FFFAD-F64C-4F5D-AD2F-09288C3DC8FC}" destId="{9FEFB279-C432-4E62-879F-B5FAE29BA527}" srcOrd="1" destOrd="0" presId="urn:microsoft.com/office/officeart/2005/8/layout/hierarchy1"/>
    <dgm:cxn modelId="{602CB87D-81CD-458F-B43B-72C1F1A643FC}" type="presParOf" srcId="{B73CF0E3-7E60-43FB-90FD-B43A20F0A9B6}" destId="{DC320397-59ED-4A10-AFB0-F671F68286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CD2B6-F1DD-4DCE-B07B-7802CFDA16D2}">
      <dsp:nvSpPr>
        <dsp:cNvPr id="0" name=""/>
        <dsp:cNvSpPr/>
      </dsp:nvSpPr>
      <dsp:spPr>
        <a:xfrm>
          <a:off x="8012823" y="2628603"/>
          <a:ext cx="91440" cy="489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927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ADEFA-6017-4F49-8895-E771B08470B0}">
      <dsp:nvSpPr>
        <dsp:cNvPr id="0" name=""/>
        <dsp:cNvSpPr/>
      </dsp:nvSpPr>
      <dsp:spPr>
        <a:xfrm>
          <a:off x="6002385" y="1071063"/>
          <a:ext cx="2056157" cy="489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24"/>
              </a:lnTo>
              <a:lnTo>
                <a:pt x="2056157" y="333424"/>
              </a:lnTo>
              <a:lnTo>
                <a:pt x="2056157" y="48927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33774-00E1-4C81-AD42-BA6EA98F5FBA}">
      <dsp:nvSpPr>
        <dsp:cNvPr id="0" name=""/>
        <dsp:cNvSpPr/>
      </dsp:nvSpPr>
      <dsp:spPr>
        <a:xfrm>
          <a:off x="5956665" y="2628603"/>
          <a:ext cx="91440" cy="489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927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50E6A-9585-4B2D-B0C3-F5C32E278CAF}">
      <dsp:nvSpPr>
        <dsp:cNvPr id="0" name=""/>
        <dsp:cNvSpPr/>
      </dsp:nvSpPr>
      <dsp:spPr>
        <a:xfrm>
          <a:off x="5956665" y="1071063"/>
          <a:ext cx="91440" cy="489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927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3BFCC-09EC-49CC-A0DA-C65AD150478B}">
      <dsp:nvSpPr>
        <dsp:cNvPr id="0" name=""/>
        <dsp:cNvSpPr/>
      </dsp:nvSpPr>
      <dsp:spPr>
        <a:xfrm>
          <a:off x="3900507" y="2628603"/>
          <a:ext cx="91440" cy="489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927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1B348-3FB9-4E8F-B579-79BAC9D98E88}">
      <dsp:nvSpPr>
        <dsp:cNvPr id="0" name=""/>
        <dsp:cNvSpPr/>
      </dsp:nvSpPr>
      <dsp:spPr>
        <a:xfrm>
          <a:off x="3946227" y="1071063"/>
          <a:ext cx="2056157" cy="489272"/>
        </a:xfrm>
        <a:custGeom>
          <a:avLst/>
          <a:gdLst/>
          <a:ahLst/>
          <a:cxnLst/>
          <a:rect l="0" t="0" r="0" b="0"/>
          <a:pathLst>
            <a:path>
              <a:moveTo>
                <a:pt x="2056157" y="0"/>
              </a:moveTo>
              <a:lnTo>
                <a:pt x="2056157" y="333424"/>
              </a:lnTo>
              <a:lnTo>
                <a:pt x="0" y="333424"/>
              </a:lnTo>
              <a:lnTo>
                <a:pt x="0" y="48927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EFF66-2C6A-4AE8-B362-84F42456252F}">
      <dsp:nvSpPr>
        <dsp:cNvPr id="0" name=""/>
        <dsp:cNvSpPr/>
      </dsp:nvSpPr>
      <dsp:spPr>
        <a:xfrm>
          <a:off x="3105072" y="2796"/>
          <a:ext cx="1682311" cy="10682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BA2682-0A27-401F-BD19-A9FFD526D389}">
      <dsp:nvSpPr>
        <dsp:cNvPr id="0" name=""/>
        <dsp:cNvSpPr/>
      </dsp:nvSpPr>
      <dsp:spPr>
        <a:xfrm>
          <a:off x="3291995" y="180373"/>
          <a:ext cx="1682311" cy="1068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Client Site: </a:t>
          </a:r>
          <a:r>
            <a:rPr lang="en-US" sz="1000" b="0" i="0" kern="1200">
              <a:hlinkClick xmlns:r="http://schemas.openxmlformats.org/officeDocument/2006/relationships" r:id="rId1"/>
            </a:rPr>
            <a:t>https://kidscenterky.org/</a:t>
          </a:r>
          <a:endParaRPr lang="en-US" sz="1000" kern="1200"/>
        </a:p>
      </dsp:txBody>
      <dsp:txXfrm>
        <a:off x="3323283" y="211661"/>
        <a:ext cx="1619735" cy="1005691"/>
      </dsp:txXfrm>
    </dsp:sp>
    <dsp:sp modelId="{2AC94F53-64FD-4CF5-BCB7-6F4AF3732EE1}">
      <dsp:nvSpPr>
        <dsp:cNvPr id="0" name=""/>
        <dsp:cNvSpPr/>
      </dsp:nvSpPr>
      <dsp:spPr>
        <a:xfrm>
          <a:off x="5161230" y="2796"/>
          <a:ext cx="1682311" cy="10682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E7ECE9-2150-4638-95BA-B22A3D9BF8D6}">
      <dsp:nvSpPr>
        <dsp:cNvPr id="0" name=""/>
        <dsp:cNvSpPr/>
      </dsp:nvSpPr>
      <dsp:spPr>
        <a:xfrm>
          <a:off x="5348153" y="180373"/>
          <a:ext cx="1682311" cy="1068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Demo Site: </a:t>
          </a:r>
          <a:r>
            <a:rPr lang="en-US" sz="1000" b="0" i="0" kern="1200">
              <a:hlinkClick xmlns:r="http://schemas.openxmlformats.org/officeDocument/2006/relationships" r:id="rId2"/>
            </a:rPr>
            <a:t>https://cardinalforkids.com/</a:t>
          </a:r>
          <a:endParaRPr lang="en-US" sz="1000" kern="1200"/>
        </a:p>
      </dsp:txBody>
      <dsp:txXfrm>
        <a:off x="5379441" y="211661"/>
        <a:ext cx="1619735" cy="1005691"/>
      </dsp:txXfrm>
    </dsp:sp>
    <dsp:sp modelId="{4F7E20CF-DA5C-4DA2-89FA-050BDF44F43D}">
      <dsp:nvSpPr>
        <dsp:cNvPr id="0" name=""/>
        <dsp:cNvSpPr/>
      </dsp:nvSpPr>
      <dsp:spPr>
        <a:xfrm>
          <a:off x="3105072" y="1560336"/>
          <a:ext cx="1682311" cy="10682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3A2583-45BD-42DA-8169-B2108ADD4F7C}">
      <dsp:nvSpPr>
        <dsp:cNvPr id="0" name=""/>
        <dsp:cNvSpPr/>
      </dsp:nvSpPr>
      <dsp:spPr>
        <a:xfrm>
          <a:off x="3291995" y="1737913"/>
          <a:ext cx="1682311" cy="1068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>
              <a:hlinkClick xmlns:r="http://schemas.openxmlformats.org/officeDocument/2006/relationships" r:id="rId3"/>
            </a:rPr>
            <a:t>Physical Therapy</a:t>
          </a:r>
          <a:endParaRPr lang="en-US" sz="1000" kern="1200"/>
        </a:p>
      </dsp:txBody>
      <dsp:txXfrm>
        <a:off x="3323283" y="1769201"/>
        <a:ext cx="1619735" cy="1005691"/>
      </dsp:txXfrm>
    </dsp:sp>
    <dsp:sp modelId="{570790EC-CDE0-491A-A51C-5106459AEC4C}">
      <dsp:nvSpPr>
        <dsp:cNvPr id="0" name=""/>
        <dsp:cNvSpPr/>
      </dsp:nvSpPr>
      <dsp:spPr>
        <a:xfrm>
          <a:off x="3105072" y="3117875"/>
          <a:ext cx="1682311" cy="10682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B633B8-C64B-47A5-8969-1189654D5B33}">
      <dsp:nvSpPr>
        <dsp:cNvPr id="0" name=""/>
        <dsp:cNvSpPr/>
      </dsp:nvSpPr>
      <dsp:spPr>
        <a:xfrm>
          <a:off x="3291995" y="3295453"/>
          <a:ext cx="1682311" cy="1068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Page Password: NJ-PT</a:t>
          </a:r>
        </a:p>
      </dsp:txBody>
      <dsp:txXfrm>
        <a:off x="3323283" y="3326741"/>
        <a:ext cx="1619735" cy="1005691"/>
      </dsp:txXfrm>
    </dsp:sp>
    <dsp:sp modelId="{19CD6CC7-A6F6-431F-A1A0-8B0FA17A2DC7}">
      <dsp:nvSpPr>
        <dsp:cNvPr id="0" name=""/>
        <dsp:cNvSpPr/>
      </dsp:nvSpPr>
      <dsp:spPr>
        <a:xfrm>
          <a:off x="5161230" y="1560336"/>
          <a:ext cx="1682311" cy="10682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8BA06E-116F-4263-8C71-4894EB5E133B}">
      <dsp:nvSpPr>
        <dsp:cNvPr id="0" name=""/>
        <dsp:cNvSpPr/>
      </dsp:nvSpPr>
      <dsp:spPr>
        <a:xfrm>
          <a:off x="5348153" y="1737913"/>
          <a:ext cx="1682311" cy="1068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>
              <a:hlinkClick xmlns:r="http://schemas.openxmlformats.org/officeDocument/2006/relationships" r:id="rId4"/>
            </a:rPr>
            <a:t>Speech Therapy</a:t>
          </a:r>
          <a:endParaRPr lang="en-US" sz="1000" kern="1200"/>
        </a:p>
      </dsp:txBody>
      <dsp:txXfrm>
        <a:off x="5379441" y="1769201"/>
        <a:ext cx="1619735" cy="1005691"/>
      </dsp:txXfrm>
    </dsp:sp>
    <dsp:sp modelId="{C51ED7B2-4A5E-408B-8A87-46AC1830DCA4}">
      <dsp:nvSpPr>
        <dsp:cNvPr id="0" name=""/>
        <dsp:cNvSpPr/>
      </dsp:nvSpPr>
      <dsp:spPr>
        <a:xfrm>
          <a:off x="5161230" y="3117875"/>
          <a:ext cx="1682311" cy="10682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06AD2-4E0C-4259-B725-C8967E784A91}">
      <dsp:nvSpPr>
        <dsp:cNvPr id="0" name=""/>
        <dsp:cNvSpPr/>
      </dsp:nvSpPr>
      <dsp:spPr>
        <a:xfrm>
          <a:off x="5348153" y="3295453"/>
          <a:ext cx="1682311" cy="1068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Page Password: ME-ST</a:t>
          </a:r>
        </a:p>
      </dsp:txBody>
      <dsp:txXfrm>
        <a:off x="5379441" y="3326741"/>
        <a:ext cx="1619735" cy="1005691"/>
      </dsp:txXfrm>
    </dsp:sp>
    <dsp:sp modelId="{C4D150D9-2984-49D0-9CA9-8702ACFC38D6}">
      <dsp:nvSpPr>
        <dsp:cNvPr id="0" name=""/>
        <dsp:cNvSpPr/>
      </dsp:nvSpPr>
      <dsp:spPr>
        <a:xfrm>
          <a:off x="7217388" y="1560336"/>
          <a:ext cx="1682311" cy="10682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85B0CE-D889-4AFC-B10C-2EC99735E188}">
      <dsp:nvSpPr>
        <dsp:cNvPr id="0" name=""/>
        <dsp:cNvSpPr/>
      </dsp:nvSpPr>
      <dsp:spPr>
        <a:xfrm>
          <a:off x="7404311" y="1737913"/>
          <a:ext cx="1682311" cy="1068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>
              <a:hlinkClick xmlns:r="http://schemas.openxmlformats.org/officeDocument/2006/relationships" r:id="rId5"/>
            </a:rPr>
            <a:t>Occupational Therapy</a:t>
          </a:r>
          <a:endParaRPr lang="en-US" sz="1000" kern="1200"/>
        </a:p>
      </dsp:txBody>
      <dsp:txXfrm>
        <a:off x="7435599" y="1769201"/>
        <a:ext cx="1619735" cy="1005691"/>
      </dsp:txXfrm>
    </dsp:sp>
    <dsp:sp modelId="{AD613ED8-D5C8-4EAE-B1E1-273184738A25}">
      <dsp:nvSpPr>
        <dsp:cNvPr id="0" name=""/>
        <dsp:cNvSpPr/>
      </dsp:nvSpPr>
      <dsp:spPr>
        <a:xfrm>
          <a:off x="7217388" y="3117875"/>
          <a:ext cx="1682311" cy="10682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EFB279-C432-4E62-879F-B5FAE29BA527}">
      <dsp:nvSpPr>
        <dsp:cNvPr id="0" name=""/>
        <dsp:cNvSpPr/>
      </dsp:nvSpPr>
      <dsp:spPr>
        <a:xfrm>
          <a:off x="7404311" y="3295453"/>
          <a:ext cx="1682311" cy="1068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Page Password: JH-OT</a:t>
          </a:r>
        </a:p>
      </dsp:txBody>
      <dsp:txXfrm>
        <a:off x="7435599" y="3326741"/>
        <a:ext cx="1619735" cy="1005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0530E-A26F-4D5D-8D09-48636CC343E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C01C9-30A5-40D0-84DF-8F8C2FB8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Patients will be sent therapist/service specific URLS (shown URLS will not be representative to actual product).</a:t>
            </a:r>
          </a:p>
          <a:p>
            <a:r>
              <a:rPr lang="en-US"/>
              <a:t>- Best practice for client would be to make those pages required their login credentials</a:t>
            </a:r>
          </a:p>
          <a:p>
            <a:endParaRPr lang="en-US"/>
          </a:p>
          <a:p>
            <a:r>
              <a:rPr lang="en-US"/>
              <a:t>Users securely access page -&gt; Select Appointment Date -&gt; Select Time -&gt; Enter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C01C9-30A5-40D0-84DF-8F8C2FB817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C01C9-30A5-40D0-84DF-8F8C2FB817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5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0CF95-2FB8-2D9A-063F-5D34C3952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E44B8E-C7A0-4460-7D7F-24B93A910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8D342B-71D5-108B-6284-3149C270B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733A1-5C8B-0529-8731-D4F29235B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C01C9-30A5-40D0-84DF-8F8C2FB817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88202-3CAB-9BD1-59F2-B52A5E0F8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39695-42DE-78FC-4677-6F5FBE098C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475453-6D9C-7C10-2788-5A1F775EE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8A96F-FAA2-50A7-1864-8DE278C35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C01C9-30A5-40D0-84DF-8F8C2FB817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3E243-A4C0-916D-5CB2-96090385C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A62780-1029-4911-12FB-4DBBE902B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D13A4D-80A2-AA95-681B-367B14189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C0386-58B9-1ECD-2A65-86C089CAD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C01C9-30A5-40D0-84DF-8F8C2FB817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53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192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9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4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4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17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0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4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9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3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13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yscheduleappointments.com/guides/using-members-plugin/?utm_source=plugin&amp;utm_medium=guides&amp;utm_campaign=support-help&amp;utm_content=let-employees-manage-admin-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wil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5EBA-4695-945D-AFC0-9FC170404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 3</a:t>
            </a:r>
            <a:br>
              <a:rPr lang="en-US"/>
            </a:br>
            <a:r>
              <a:rPr lang="en-US"/>
              <a:t>Cardinals for Kids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A3729-F54F-548B-9EB9-F6B62B755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Cardinals For Kids: </a:t>
            </a:r>
            <a:r>
              <a:rPr lang="en-US">
                <a:ea typeface="+mj-lt"/>
                <a:cs typeface="+mj-lt"/>
              </a:rPr>
              <a:t>Austin</a:t>
            </a:r>
            <a:r>
              <a:rPr lang="en-US"/>
              <a:t>, Dustin, Summer, Luke, and Kevin</a:t>
            </a:r>
          </a:p>
        </p:txBody>
      </p:sp>
    </p:spTree>
    <p:extLst>
      <p:ext uri="{BB962C8B-B14F-4D97-AF65-F5344CB8AC3E}">
        <p14:creationId xmlns:p14="http://schemas.microsoft.com/office/powerpoint/2010/main" val="923625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5541CD5-D7AC-4686-8783-CF5D1D4F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16">
            <a:extLst>
              <a:ext uri="{FF2B5EF4-FFF2-40B4-BE49-F238E27FC236}">
                <a16:creationId xmlns:a16="http://schemas.microsoft.com/office/drawing/2014/main" id="{0420923D-0C6E-4656-9A01-EE9FB6345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904D0A95-DEAA-4B8D-A340-BEC3A5D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BC271-F143-662D-774A-10C75DCB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Practical Demonstration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81E1F-75DE-D767-A92E-24A8059CD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051818"/>
              </p:ext>
            </p:extLst>
          </p:nvPr>
        </p:nvGraphicFramePr>
        <p:xfrm>
          <a:off x="0" y="0"/>
          <a:ext cx="12191695" cy="4366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2499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75E89-387B-7CA3-C129-026AF059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Questions?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97CFECC3-FAB2-613C-0C29-7A8811699C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470" b="-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3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A5836-87D4-DFF4-B7C2-1F0AB57D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User Scheduling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calendar&#10;&#10;Description automatically generated">
            <a:extLst>
              <a:ext uri="{FF2B5EF4-FFF2-40B4-BE49-F238E27FC236}">
                <a16:creationId xmlns:a16="http://schemas.microsoft.com/office/drawing/2014/main" id="{0DB3C403-50F2-8644-0B61-29E629779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73954" y="1402315"/>
            <a:ext cx="7299362" cy="336710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60344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88186DEB-57E2-8914-22D6-61A3D1BFA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-1" b="9499"/>
          <a:stretch/>
        </p:blipFill>
        <p:spPr>
          <a:xfrm>
            <a:off x="1" y="-5"/>
            <a:ext cx="12521895" cy="51853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4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52D36-8690-BE73-EBDD-83B67BDA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User Scheduling</a:t>
            </a:r>
          </a:p>
        </p:txBody>
      </p:sp>
    </p:spTree>
    <p:extLst>
      <p:ext uri="{BB962C8B-B14F-4D97-AF65-F5344CB8AC3E}">
        <p14:creationId xmlns:p14="http://schemas.microsoft.com/office/powerpoint/2010/main" val="36365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C5B0-5DAB-BA4D-75AF-C2C73535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User Scheduling</a:t>
            </a:r>
            <a:endParaRPr lang="en-US"/>
          </a:p>
        </p:txBody>
      </p:sp>
      <p:pic>
        <p:nvPicPr>
          <p:cNvPr id="4" name="Content Placeholder 3" descr="A screenshot of a email&#10;&#10;Description automatically generated">
            <a:extLst>
              <a:ext uri="{FF2B5EF4-FFF2-40B4-BE49-F238E27FC236}">
                <a16:creationId xmlns:a16="http://schemas.microsoft.com/office/drawing/2014/main" id="{4FE7596B-4A37-3A2B-C0A7-10F8FB9F1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56" y="1492557"/>
            <a:ext cx="11415622" cy="5057410"/>
          </a:xfrm>
        </p:spPr>
      </p:pic>
    </p:spTree>
    <p:extLst>
      <p:ext uri="{BB962C8B-B14F-4D97-AF65-F5344CB8AC3E}">
        <p14:creationId xmlns:p14="http://schemas.microsoft.com/office/powerpoint/2010/main" val="265835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CDB7-CFDA-E985-9ABB-C26C3764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User Scheduling</a:t>
            </a:r>
            <a:endParaRPr lang="en-US"/>
          </a:p>
        </p:txBody>
      </p:sp>
      <p:pic>
        <p:nvPicPr>
          <p:cNvPr id="4" name="Content Placeholder 3" descr="A screenshot of a email&#10;&#10;Description automatically generated">
            <a:extLst>
              <a:ext uri="{FF2B5EF4-FFF2-40B4-BE49-F238E27FC236}">
                <a16:creationId xmlns:a16="http://schemas.microsoft.com/office/drawing/2014/main" id="{95230255-0D62-B450-77E6-B22B14C17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49" y="1485760"/>
            <a:ext cx="11171207" cy="5128513"/>
          </a:xfrm>
        </p:spPr>
      </p:pic>
    </p:spTree>
    <p:extLst>
      <p:ext uri="{BB962C8B-B14F-4D97-AF65-F5344CB8AC3E}">
        <p14:creationId xmlns:p14="http://schemas.microsoft.com/office/powerpoint/2010/main" val="254207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7090A-5D9E-C797-EBEE-9A20EB43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Appointment Type Management</a:t>
            </a: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F3703A-C379-B2E1-9344-7019A9E7B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55392" y="1376343"/>
            <a:ext cx="6275584" cy="41105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94502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971ACD-2843-0AD1-3143-194E16C7B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DE7C040-6A98-8D86-71A3-2BEF6ED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F99872-84AC-3A7D-7142-E7473578C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6ED632C-FD34-C70A-14D0-ED125BB3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B5B52B-262E-88CD-BF89-B76BE78B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7F9266-6316-BFB0-E9B8-B85D2812A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FA7E935-82D8-9820-01BA-60334105A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3F4E28-A055-4AF5-2E21-B24FCF83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0DCC7-C7F3-A1F9-514D-E18AE2E9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Appointment Type Management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311BF51-9A63-C102-AB5E-65CBB17C7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86E7CE-1DA9-A56E-59AD-B6D8B9777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40742-E918-32AC-5178-C60059C69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55392" y="1203764"/>
            <a:ext cx="6275584" cy="44556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74620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EA0B4-E2E4-FD34-DE28-702BC9709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BFECB-26D8-FB58-194B-E86458A1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Appointment Type Management</a:t>
            </a: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261488-B82C-B779-17A5-E46915D62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55392" y="1015497"/>
            <a:ext cx="6275584" cy="48321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9169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EBD3C1-BBD5-7711-259A-20D99A521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D9526-F03B-30E6-A0AE-3680F226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Appointment Type Management</a:t>
            </a:r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DA1C9-9D01-E236-7055-92D51A725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55392" y="1086097"/>
            <a:ext cx="6275584" cy="46909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21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A264-D7EA-EB9A-F969-FC23F141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422B-341C-8847-9A20-2A8F874B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Issue at Hand: The Kids Center needs a tracking and notification system for floater patients. When an appointment becomes available, the client needs a way to notify floater patients of the free slot, and the patients then need a way to reserve the appointment slot.</a:t>
            </a:r>
          </a:p>
          <a:p>
            <a:pPr>
              <a:buClr>
                <a:srgbClr val="8AD0D6"/>
              </a:buClr>
            </a:pPr>
            <a:r>
              <a:rPr lang="en-US"/>
              <a:t>Our Proposed Solution: The solution we propose is using a WordPress plugin called Simply Schedule. </a:t>
            </a:r>
          </a:p>
        </p:txBody>
      </p:sp>
    </p:spTree>
    <p:extLst>
      <p:ext uri="{BB962C8B-B14F-4D97-AF65-F5344CB8AC3E}">
        <p14:creationId xmlns:p14="http://schemas.microsoft.com/office/powerpoint/2010/main" val="212505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859C-C720-707A-7EBD-6CADAE8F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504088"/>
            <a:ext cx="9404723" cy="1400530"/>
          </a:xfrm>
        </p:spPr>
        <p:txBody>
          <a:bodyPr/>
          <a:lstStyle/>
          <a:p>
            <a:r>
              <a:rPr lang="en-US" sz="4000"/>
              <a:t>Updates on Development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7733-C69B-F889-0FA2-AB65A974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Integrated Members plugin in </a:t>
            </a:r>
            <a:r>
              <a:rPr lang="en-US" err="1"/>
              <a:t>Wordpress</a:t>
            </a:r>
            <a:r>
              <a:rPr lang="en-US"/>
              <a:t> with </a:t>
            </a:r>
            <a:r>
              <a:rPr lang="en-US" err="1"/>
              <a:t>SimplySchedule</a:t>
            </a: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8A2A-E38C-783E-23B0-B29E587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Wordpress</a:t>
            </a:r>
            <a:r>
              <a:rPr lang="en-US"/>
              <a:t> Members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0A31-B198-413E-6187-A9F0B1487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err="1">
                <a:ea typeface="+mj-lt"/>
                <a:cs typeface="+mj-lt"/>
              </a:rPr>
              <a:t>SimplySchedule</a:t>
            </a:r>
            <a:r>
              <a:rPr lang="en-US">
                <a:ea typeface="+mj-lt"/>
                <a:cs typeface="+mj-lt"/>
              </a:rPr>
              <a:t> allows itself to be integrated with the Members plugin on </a:t>
            </a:r>
            <a:r>
              <a:rPr lang="en-US" err="1">
                <a:ea typeface="+mj-lt"/>
                <a:cs typeface="+mj-lt"/>
              </a:rPr>
              <a:t>Wordpress</a:t>
            </a:r>
            <a:r>
              <a:rPr lang="en-US">
                <a:ea typeface="+mj-lt"/>
                <a:cs typeface="+mj-lt"/>
              </a:rPr>
              <a:t> to give specific permissions. 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>
                <a:ea typeface="+mj-lt"/>
                <a:cs typeface="+mj-lt"/>
              </a:rPr>
              <a:t>The best configuration for the client’s purpose is creating a therapist role that can go into the backend </a:t>
            </a:r>
            <a:r>
              <a:rPr lang="en-US" err="1">
                <a:ea typeface="+mj-lt"/>
                <a:cs typeface="+mj-lt"/>
              </a:rPr>
              <a:t>SimplySchedule</a:t>
            </a:r>
            <a:r>
              <a:rPr lang="en-US">
                <a:ea typeface="+mj-lt"/>
                <a:cs typeface="+mj-lt"/>
              </a:rPr>
              <a:t> and modify their appointment availability as they see fit.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>
                <a:ea typeface="+mj-lt"/>
                <a:cs typeface="+mj-lt"/>
              </a:rPr>
              <a:t>	This removes the need to have a middleman go in and make this change.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err="1">
                <a:ea typeface="+mj-lt"/>
                <a:cs typeface="+mj-lt"/>
              </a:rPr>
              <a:t>SimplySchedule</a:t>
            </a:r>
            <a:r>
              <a:rPr lang="en-US">
                <a:ea typeface="+mj-lt"/>
                <a:cs typeface="+mj-lt"/>
              </a:rPr>
              <a:t> Guide: </a:t>
            </a:r>
            <a:r>
              <a:rPr lang="en-US">
                <a:ea typeface="+mj-lt"/>
                <a:cs typeface="+mj-lt"/>
                <a:hlinkClick r:id="rId2"/>
              </a:rPr>
              <a:t>https://simplyscheduleappointments.com/guides/using-members-plugin/?utm_source=plugin&amp;utm_medium=guides&amp;utm_campaign=support-help&amp;utm_content=let-employees-manage-admin-page</a:t>
            </a:r>
            <a:endParaRPr lang="en-US">
              <a:ea typeface="+mj-lt"/>
              <a:cs typeface="+mj-lt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3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8A5B-9523-E6C0-C43B-06B8FD92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SMS and Twilio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3FADB-AAA8-1CCF-1E9F-1660E58B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err="1">
                <a:ea typeface="+mj-lt"/>
                <a:cs typeface="+mj-lt"/>
              </a:rPr>
              <a:t>SimplySchedule</a:t>
            </a:r>
            <a:r>
              <a:rPr lang="en-US">
                <a:ea typeface="+mj-lt"/>
                <a:cs typeface="+mj-lt"/>
              </a:rPr>
              <a:t> uses a third-party service called </a:t>
            </a:r>
            <a:r>
              <a:rPr lang="en-US" b="1"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Twilio</a:t>
            </a:r>
            <a:r>
              <a:rPr lang="en-US" b="1">
                <a:ea typeface="+mj-lt"/>
                <a:cs typeface="+mj-lt"/>
              </a:rPr>
              <a:t> </a:t>
            </a:r>
            <a:r>
              <a:rPr lang="en-US">
                <a:ea typeface="+mj-lt"/>
                <a:cs typeface="+mj-lt"/>
              </a:rPr>
              <a:t>to send all SMS to patients. The Twilio account must be activated and registered within the </a:t>
            </a:r>
            <a:r>
              <a:rPr lang="en-US" err="1">
                <a:ea typeface="+mj-lt"/>
                <a:cs typeface="+mj-lt"/>
              </a:rPr>
              <a:t>SimplySchedule</a:t>
            </a:r>
            <a:r>
              <a:rPr lang="en-US">
                <a:ea typeface="+mj-lt"/>
                <a:cs typeface="+mj-lt"/>
              </a:rPr>
              <a:t> plugin for SMS notifications to work.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014F-3641-ED93-52FF-F1EC849C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Tier of Plug-In Recommended</a:t>
            </a:r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3299A8C9-91F0-C83E-D036-9628EDC9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791" y="1150374"/>
            <a:ext cx="3626902" cy="56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90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DB7-AB22-0B39-9A51-C29D1E13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Budget Costs Per Year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42FFDB-1C8E-6771-972A-9A1F46DD6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338756"/>
              </p:ext>
            </p:extLst>
          </p:nvPr>
        </p:nvGraphicFramePr>
        <p:xfrm>
          <a:off x="1103313" y="2052638"/>
          <a:ext cx="928616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579">
                  <a:extLst>
                    <a:ext uri="{9D8B030D-6E8A-4147-A177-3AD203B41FA5}">
                      <a16:colId xmlns:a16="http://schemas.microsoft.com/office/drawing/2014/main" val="4073901024"/>
                    </a:ext>
                  </a:extLst>
                </a:gridCol>
                <a:gridCol w="1993187">
                  <a:extLst>
                    <a:ext uri="{9D8B030D-6E8A-4147-A177-3AD203B41FA5}">
                      <a16:colId xmlns:a16="http://schemas.microsoft.com/office/drawing/2014/main" val="4063867585"/>
                    </a:ext>
                  </a:extLst>
                </a:gridCol>
                <a:gridCol w="1673543">
                  <a:extLst>
                    <a:ext uri="{9D8B030D-6E8A-4147-A177-3AD203B41FA5}">
                      <a16:colId xmlns:a16="http://schemas.microsoft.com/office/drawing/2014/main" val="2584699508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05505218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765249955"/>
                    </a:ext>
                  </a:extLst>
                </a:gridCol>
              </a:tblGrid>
              <a:tr h="482967">
                <a:tc>
                  <a:txBody>
                    <a:bodyPr/>
                    <a:lstStyle/>
                    <a:p>
                      <a:r>
                        <a:rPr lang="en-US" err="1"/>
                        <a:t>SimplySchedule</a:t>
                      </a:r>
                      <a:r>
                        <a:rPr lang="en-US"/>
                        <a:t>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Twilio Phone Number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 per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Texts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$199.99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 months * $1 = </a:t>
                      </a:r>
                      <a:r>
                        <a:rPr lang="en-US" b="1"/>
                        <a:t>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$.0075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 texts per week * 52 weeks = </a:t>
                      </a:r>
                      <a:r>
                        <a:rPr lang="en-US" b="1"/>
                        <a:t>$390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$601.99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6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32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6104-CB83-4B4E-539E-C1669333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 Screenshots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1B14B-A6D5-742B-7894-7AD6A720B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/>
              <a:t>Example of the confirmation email when an appointment has been scheduled.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7367A8-5EFD-A7B4-0EE8-85205203D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016" y="1447800"/>
            <a:ext cx="6963322" cy="4335513"/>
          </a:xfrm>
        </p:spPr>
      </p:pic>
    </p:spTree>
    <p:extLst>
      <p:ext uri="{BB962C8B-B14F-4D97-AF65-F5344CB8AC3E}">
        <p14:creationId xmlns:p14="http://schemas.microsoft.com/office/powerpoint/2010/main" val="2504094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6104-CB83-4B4E-539E-C1669333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 Screenshots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1B14B-A6D5-742B-7894-7AD6A720B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/>
              <a:t>Example of the confirmation email when an appointment has been cancelled.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F19219-1C8C-3BFC-CB82-B93D971B7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9414" y="1981200"/>
            <a:ext cx="7513795" cy="2895599"/>
          </a:xfrm>
        </p:spPr>
      </p:pic>
    </p:spTree>
    <p:extLst>
      <p:ext uri="{BB962C8B-B14F-4D97-AF65-F5344CB8AC3E}">
        <p14:creationId xmlns:p14="http://schemas.microsoft.com/office/powerpoint/2010/main" val="247302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15DD6961478B49A0D7E39E8E1F710C" ma:contentTypeVersion="12" ma:contentTypeDescription="Create a new document." ma:contentTypeScope="" ma:versionID="a95098aa1f185665c48c58a373369edc">
  <xsd:schema xmlns:xsd="http://www.w3.org/2001/XMLSchema" xmlns:xs="http://www.w3.org/2001/XMLSchema" xmlns:p="http://schemas.microsoft.com/office/2006/metadata/properties" xmlns:ns2="a867d6b8-e10a-4a8f-a4d7-39dd6a7ecd52" xmlns:ns3="bc644a5d-009d-4fcf-adaf-873cc1242c0b" targetNamespace="http://schemas.microsoft.com/office/2006/metadata/properties" ma:root="true" ma:fieldsID="e6e33e57fadc92dec7f8394cf4b53279" ns2:_="" ns3:_="">
    <xsd:import namespace="a867d6b8-e10a-4a8f-a4d7-39dd6a7ecd52"/>
    <xsd:import namespace="bc644a5d-009d-4fcf-adaf-873cc1242c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67d6b8-e10a-4a8f-a4d7-39dd6a7ecd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9aeee01-be69-4027-8c27-9c43c59eb8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44a5d-009d-4fcf-adaf-873cc1242c0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fe91720-d16d-4b59-810b-48527df383e7}" ma:internalName="TaxCatchAll" ma:showField="CatchAllData" ma:web="bc644a5d-009d-4fcf-adaf-873cc1242c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644a5d-009d-4fcf-adaf-873cc1242c0b" xsi:nil="true"/>
    <lcf76f155ced4ddcb4097134ff3c332f xmlns="a867d6b8-e10a-4a8f-a4d7-39dd6a7ecd5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2A0F70-3FF2-4D99-9C21-C17271C3779B}">
  <ds:schemaRefs>
    <ds:schemaRef ds:uri="a867d6b8-e10a-4a8f-a4d7-39dd6a7ecd52"/>
    <ds:schemaRef ds:uri="bc644a5d-009d-4fcf-adaf-873cc1242c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39772DC-C192-45E7-BF27-57A2842F1D95}">
  <ds:schemaRefs>
    <ds:schemaRef ds:uri="a867d6b8-e10a-4a8f-a4d7-39dd6a7ecd52"/>
    <ds:schemaRef ds:uri="bc644a5d-009d-4fcf-adaf-873cc1242c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AD4F07D-DE8A-4001-BD06-E126FDDEE1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DEMO 3 Cardinals for Kids</vt:lpstr>
      <vt:lpstr>Overview</vt:lpstr>
      <vt:lpstr>Updates on Development Progress</vt:lpstr>
      <vt:lpstr>Wordpress Members Integration</vt:lpstr>
      <vt:lpstr>SMS and Twilio</vt:lpstr>
      <vt:lpstr>Tier of Plug-In Recommended</vt:lpstr>
      <vt:lpstr>Budget Costs Per Year</vt:lpstr>
      <vt:lpstr>Example Screenshots</vt:lpstr>
      <vt:lpstr>Example Screenshots</vt:lpstr>
      <vt:lpstr>Practical Demonstration</vt:lpstr>
      <vt:lpstr>Questions?</vt:lpstr>
      <vt:lpstr>User Scheduling</vt:lpstr>
      <vt:lpstr>User Scheduling</vt:lpstr>
      <vt:lpstr>User Scheduling</vt:lpstr>
      <vt:lpstr>User Scheduling</vt:lpstr>
      <vt:lpstr>Appointment Type Management</vt:lpstr>
      <vt:lpstr>Appointment Type Management</vt:lpstr>
      <vt:lpstr>Appointment Type Management</vt:lpstr>
      <vt:lpstr>Appointment Type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1</dc:title>
  <dc:creator>Hughes, Summer</dc:creator>
  <cp:revision>1</cp:revision>
  <dcterms:created xsi:type="dcterms:W3CDTF">2024-02-29T01:12:13Z</dcterms:created>
  <dcterms:modified xsi:type="dcterms:W3CDTF">2024-04-16T16:50:42Z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0x010100F315DD6961478B49A0D7E39E8E1F710C</vt:lpwstr>
  </property>
  <property fmtid="{D5CDD505-2E9C-101B-9397-08002B2CF9AE}" pid="3" name="MediaServiceImageTags">
    <vt:lpwstr/>
  </property>
</Properties>
</file>