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192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20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91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70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65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6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74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2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28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97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96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A1C5-FB59-4BE0-A3A1-1A52B600C07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92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1A1C5-FB59-4BE0-A3A1-1A52B600C07D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8D6A-9CFB-4AE9-BD74-B2E9AC165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78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4157"/>
            <a:ext cx="1730829" cy="115878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858000" cy="60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30829" y="604157"/>
            <a:ext cx="5127171" cy="23839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30828" y="2988128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div</a:t>
            </a:r>
            <a:r>
              <a:rPr lang="zh-TW" altLang="en-US" dirty="0"/>
              <a:t>商品</a:t>
            </a:r>
          </a:p>
        </p:txBody>
      </p:sp>
      <p:sp>
        <p:nvSpPr>
          <p:cNvPr id="9" name="矩形 8"/>
          <p:cNvSpPr/>
          <p:nvPr/>
        </p:nvSpPr>
        <p:spPr>
          <a:xfrm>
            <a:off x="3575957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21085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30829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75957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21085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30829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75957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21085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46957" y="117412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nav</a:t>
            </a:r>
            <a:r>
              <a:rPr lang="zh-TW" altLang="en-US" dirty="0"/>
              <a:t>導覽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84371" y="117412"/>
            <a:ext cx="1273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449286" y="117412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復活福利社</a:t>
            </a:r>
            <a:r>
              <a:rPr lang="en-US" altLang="zh-TW" dirty="0"/>
              <a:t>2.0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75957" y="1611477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推播 </a:t>
            </a:r>
            <a:r>
              <a:rPr lang="en-US" altLang="zh-TW" dirty="0"/>
              <a:t>banner)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6135" y="4669971"/>
            <a:ext cx="14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Nav</a:t>
            </a:r>
            <a:r>
              <a:rPr lang="zh-TW" altLang="en-US" dirty="0"/>
              <a:t> 導覽</a:t>
            </a:r>
            <a:br>
              <a:rPr lang="en-US" altLang="zh-TW" dirty="0"/>
            </a:br>
            <a:r>
              <a:rPr lang="zh-TW" altLang="en-US" dirty="0"/>
              <a:t>已完成</a:t>
            </a:r>
          </a:p>
        </p:txBody>
      </p:sp>
      <p:sp>
        <p:nvSpPr>
          <p:cNvPr id="24" name="矩形 23"/>
          <p:cNvSpPr/>
          <p:nvPr/>
        </p:nvSpPr>
        <p:spPr>
          <a:xfrm>
            <a:off x="1730829" y="2589048"/>
            <a:ext cx="2645229" cy="3990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搜尋</a:t>
            </a:r>
          </a:p>
        </p:txBody>
      </p:sp>
      <p:sp>
        <p:nvSpPr>
          <p:cNvPr id="25" name="矩形 24"/>
          <p:cNvSpPr/>
          <p:nvPr/>
        </p:nvSpPr>
        <p:spPr>
          <a:xfrm>
            <a:off x="4376059" y="2589047"/>
            <a:ext cx="2481942" cy="4038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新增商品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CB0254-A76B-4033-96B7-8A0A393621A2}"/>
              </a:ext>
            </a:extLst>
          </p:cNvPr>
          <p:cNvSpPr/>
          <p:nvPr/>
        </p:nvSpPr>
        <p:spPr>
          <a:xfrm>
            <a:off x="3690259" y="3098800"/>
            <a:ext cx="1230991" cy="6286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圖片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0B962E-0FB8-4D21-B15F-C39DFAE4E00B}"/>
              </a:ext>
            </a:extLst>
          </p:cNvPr>
          <p:cNvSpPr/>
          <p:nvPr/>
        </p:nvSpPr>
        <p:spPr>
          <a:xfrm>
            <a:off x="3690258" y="3833364"/>
            <a:ext cx="1180192" cy="39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58026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4157"/>
            <a:ext cx="1730829" cy="115878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858000" cy="60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30829" y="604157"/>
            <a:ext cx="5127171" cy="1984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30829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div</a:t>
            </a:r>
            <a:r>
              <a:rPr lang="zh-TW" altLang="en-US" dirty="0"/>
              <a:t>商品</a:t>
            </a:r>
          </a:p>
        </p:txBody>
      </p:sp>
      <p:sp>
        <p:nvSpPr>
          <p:cNvPr id="9" name="矩形 8"/>
          <p:cNvSpPr/>
          <p:nvPr/>
        </p:nvSpPr>
        <p:spPr>
          <a:xfrm>
            <a:off x="3575957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21085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30829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75957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21085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30829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75957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21085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46957" y="117412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nav</a:t>
            </a:r>
            <a:r>
              <a:rPr lang="zh-TW" altLang="en-US" dirty="0"/>
              <a:t>導覽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84371" y="117412"/>
            <a:ext cx="1273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449286" y="117412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復活福利社</a:t>
            </a:r>
            <a:r>
              <a:rPr lang="en-US" altLang="zh-TW" dirty="0"/>
              <a:t>2.0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75957" y="1455870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推播 </a:t>
            </a:r>
            <a:r>
              <a:rPr lang="en-US" altLang="zh-TW" dirty="0"/>
              <a:t>banner)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6135" y="4669971"/>
            <a:ext cx="14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Nav</a:t>
            </a:r>
            <a:r>
              <a:rPr lang="zh-TW" altLang="en-US" dirty="0"/>
              <a:t> 導覽</a:t>
            </a:r>
            <a:br>
              <a:rPr lang="en-US" altLang="zh-TW" dirty="0"/>
            </a:br>
            <a:r>
              <a:rPr lang="zh-TW" altLang="en-US" dirty="0"/>
              <a:t>已完成</a:t>
            </a:r>
          </a:p>
        </p:txBody>
      </p:sp>
      <p:sp>
        <p:nvSpPr>
          <p:cNvPr id="2" name="矩形 1"/>
          <p:cNvSpPr/>
          <p:nvPr/>
        </p:nvSpPr>
        <p:spPr>
          <a:xfrm>
            <a:off x="2024741" y="3478217"/>
            <a:ext cx="3396344" cy="2422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30829" y="2589048"/>
            <a:ext cx="2645229" cy="399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搜尋</a:t>
            </a:r>
          </a:p>
        </p:txBody>
      </p:sp>
      <p:sp>
        <p:nvSpPr>
          <p:cNvPr id="21" name="矩形 20"/>
          <p:cNvSpPr/>
          <p:nvPr/>
        </p:nvSpPr>
        <p:spPr>
          <a:xfrm>
            <a:off x="4376059" y="2589047"/>
            <a:ext cx="2481942" cy="4038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新增商品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E382A7-83A9-4BF3-848E-41C47D9097FB}"/>
              </a:ext>
            </a:extLst>
          </p:cNvPr>
          <p:cNvSpPr/>
          <p:nvPr/>
        </p:nvSpPr>
        <p:spPr>
          <a:xfrm>
            <a:off x="2294163" y="5170483"/>
            <a:ext cx="28575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92534C-8B89-45BF-9AA3-127F003F4CB8}"/>
              </a:ext>
            </a:extLst>
          </p:cNvPr>
          <p:cNvSpPr txBox="1"/>
          <p:nvPr/>
        </p:nvSpPr>
        <p:spPr>
          <a:xfrm>
            <a:off x="2558141" y="4661909"/>
            <a:ext cx="67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密碼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636BAA1-8CFD-4DFF-98FB-F8A27FC394FA}"/>
              </a:ext>
            </a:extLst>
          </p:cNvPr>
          <p:cNvSpPr txBox="1"/>
          <p:nvPr/>
        </p:nvSpPr>
        <p:spPr>
          <a:xfrm>
            <a:off x="2558141" y="4171821"/>
            <a:ext cx="67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帳號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21E266-30A4-4F5D-B7B7-42D7738E92D8}"/>
              </a:ext>
            </a:extLst>
          </p:cNvPr>
          <p:cNvSpPr/>
          <p:nvPr/>
        </p:nvSpPr>
        <p:spPr>
          <a:xfrm>
            <a:off x="3282044" y="4208672"/>
            <a:ext cx="14369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31E5C2-47EF-49C8-B260-815D8CF56252}"/>
              </a:ext>
            </a:extLst>
          </p:cNvPr>
          <p:cNvSpPr/>
          <p:nvPr/>
        </p:nvSpPr>
        <p:spPr>
          <a:xfrm>
            <a:off x="3286580" y="4665416"/>
            <a:ext cx="14369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20C0FF-6F4D-4A3F-AF7E-38DB5B47AD00}"/>
              </a:ext>
            </a:extLst>
          </p:cNvPr>
          <p:cNvSpPr txBox="1"/>
          <p:nvPr/>
        </p:nvSpPr>
        <p:spPr>
          <a:xfrm>
            <a:off x="3139617" y="3756780"/>
            <a:ext cx="113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會員登入</a:t>
            </a:r>
          </a:p>
        </p:txBody>
      </p:sp>
    </p:spTree>
    <p:extLst>
      <p:ext uri="{BB962C8B-B14F-4D97-AF65-F5344CB8AC3E}">
        <p14:creationId xmlns:p14="http://schemas.microsoft.com/office/powerpoint/2010/main" val="294387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4157"/>
            <a:ext cx="1730829" cy="115878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858000" cy="60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30829" y="604157"/>
            <a:ext cx="5127171" cy="1984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30829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div</a:t>
            </a:r>
            <a:r>
              <a:rPr lang="zh-TW" altLang="en-US" dirty="0"/>
              <a:t>商品</a:t>
            </a:r>
          </a:p>
        </p:txBody>
      </p:sp>
      <p:sp>
        <p:nvSpPr>
          <p:cNvPr id="9" name="矩形 8"/>
          <p:cNvSpPr/>
          <p:nvPr/>
        </p:nvSpPr>
        <p:spPr>
          <a:xfrm>
            <a:off x="3575957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21085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30829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75957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21085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30829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75957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21085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46957" y="117412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nav</a:t>
            </a:r>
            <a:r>
              <a:rPr lang="zh-TW" altLang="en-US" dirty="0"/>
              <a:t>導覽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84371" y="117412"/>
            <a:ext cx="1273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449286" y="117412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復活福利社</a:t>
            </a:r>
            <a:r>
              <a:rPr lang="en-US" altLang="zh-TW" dirty="0"/>
              <a:t>2.0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75957" y="1455870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推播 </a:t>
            </a:r>
            <a:r>
              <a:rPr lang="en-US" altLang="zh-TW" dirty="0"/>
              <a:t>banner)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6135" y="4669971"/>
            <a:ext cx="14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Nav</a:t>
            </a:r>
            <a:r>
              <a:rPr lang="zh-TW" altLang="en-US" dirty="0"/>
              <a:t> 導覽</a:t>
            </a:r>
            <a:br>
              <a:rPr lang="en-US" altLang="zh-TW" dirty="0"/>
            </a:br>
            <a:r>
              <a:rPr lang="zh-TW" altLang="en-US" dirty="0"/>
              <a:t>已完成</a:t>
            </a:r>
          </a:p>
        </p:txBody>
      </p:sp>
      <p:sp>
        <p:nvSpPr>
          <p:cNvPr id="3" name="矩形 2"/>
          <p:cNvSpPr/>
          <p:nvPr/>
        </p:nvSpPr>
        <p:spPr>
          <a:xfrm>
            <a:off x="1730829" y="2589048"/>
            <a:ext cx="2645229" cy="399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搜尋</a:t>
            </a:r>
          </a:p>
        </p:txBody>
      </p:sp>
      <p:sp>
        <p:nvSpPr>
          <p:cNvPr id="21" name="矩形 20"/>
          <p:cNvSpPr/>
          <p:nvPr/>
        </p:nvSpPr>
        <p:spPr>
          <a:xfrm>
            <a:off x="4376059" y="2589047"/>
            <a:ext cx="2481942" cy="4038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新增商品</a:t>
            </a:r>
          </a:p>
        </p:txBody>
      </p:sp>
      <p:sp>
        <p:nvSpPr>
          <p:cNvPr id="23" name="矩形 22"/>
          <p:cNvSpPr/>
          <p:nvPr/>
        </p:nvSpPr>
        <p:spPr>
          <a:xfrm>
            <a:off x="863600" y="3050723"/>
            <a:ext cx="5504543" cy="37183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B338A9C-26FA-4918-93DA-724B7185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80" y="3294188"/>
            <a:ext cx="5186354" cy="33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4157"/>
            <a:ext cx="1730829" cy="115878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858000" cy="60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30829" y="604157"/>
            <a:ext cx="5127171" cy="1984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30829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div</a:t>
            </a:r>
            <a:r>
              <a:rPr lang="zh-TW" altLang="en-US" dirty="0"/>
              <a:t>商品</a:t>
            </a:r>
          </a:p>
        </p:txBody>
      </p:sp>
      <p:sp>
        <p:nvSpPr>
          <p:cNvPr id="9" name="矩形 8"/>
          <p:cNvSpPr/>
          <p:nvPr/>
        </p:nvSpPr>
        <p:spPr>
          <a:xfrm>
            <a:off x="3575957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21085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30829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75957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21085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30829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75957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21085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46957" y="117412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nav</a:t>
            </a:r>
            <a:r>
              <a:rPr lang="zh-TW" altLang="en-US" dirty="0"/>
              <a:t>導覽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84371" y="117412"/>
            <a:ext cx="1273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449286" y="117412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復活福利社</a:t>
            </a:r>
            <a:r>
              <a:rPr lang="en-US" altLang="zh-TW" dirty="0"/>
              <a:t>2.0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75957" y="1455870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推播 </a:t>
            </a:r>
            <a:r>
              <a:rPr lang="en-US" altLang="zh-TW" dirty="0"/>
              <a:t>banner)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6135" y="4669971"/>
            <a:ext cx="14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Nav</a:t>
            </a:r>
            <a:r>
              <a:rPr lang="zh-TW" altLang="en-US" dirty="0"/>
              <a:t> 導覽</a:t>
            </a:r>
            <a:br>
              <a:rPr lang="en-US" altLang="zh-TW" dirty="0"/>
            </a:br>
            <a:r>
              <a:rPr lang="zh-TW" altLang="en-US" dirty="0"/>
              <a:t>已完成</a:t>
            </a:r>
          </a:p>
        </p:txBody>
      </p:sp>
      <p:sp>
        <p:nvSpPr>
          <p:cNvPr id="3" name="矩形 2"/>
          <p:cNvSpPr/>
          <p:nvPr/>
        </p:nvSpPr>
        <p:spPr>
          <a:xfrm>
            <a:off x="1730829" y="2589048"/>
            <a:ext cx="2645229" cy="399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搜尋</a:t>
            </a:r>
          </a:p>
        </p:txBody>
      </p:sp>
      <p:sp>
        <p:nvSpPr>
          <p:cNvPr id="21" name="矩形 20"/>
          <p:cNvSpPr/>
          <p:nvPr/>
        </p:nvSpPr>
        <p:spPr>
          <a:xfrm>
            <a:off x="4376059" y="2589047"/>
            <a:ext cx="2481942" cy="4038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新增商品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73F803-0B57-4522-AE4D-836CA7CF39BE}"/>
              </a:ext>
            </a:extLst>
          </p:cNvPr>
          <p:cNvSpPr/>
          <p:nvPr/>
        </p:nvSpPr>
        <p:spPr>
          <a:xfrm>
            <a:off x="863600" y="3050723"/>
            <a:ext cx="5504543" cy="37183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584C94-99C1-4699-806E-B8EC07913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84" y="3247770"/>
            <a:ext cx="5272613" cy="34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4157"/>
            <a:ext cx="1730829" cy="115878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6858000" cy="60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30829" y="604157"/>
            <a:ext cx="5127171" cy="19848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30829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div</a:t>
            </a:r>
            <a:r>
              <a:rPr lang="zh-TW" altLang="en-US" dirty="0"/>
              <a:t>商品</a:t>
            </a:r>
          </a:p>
        </p:txBody>
      </p:sp>
      <p:sp>
        <p:nvSpPr>
          <p:cNvPr id="9" name="矩形 8"/>
          <p:cNvSpPr/>
          <p:nvPr/>
        </p:nvSpPr>
        <p:spPr>
          <a:xfrm>
            <a:off x="3575957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21085" y="2988129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30829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75957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21085" y="4830537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30829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75957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21085" y="6668860"/>
            <a:ext cx="1436915" cy="143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46957" y="117412"/>
            <a:ext cx="11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nav</a:t>
            </a:r>
            <a:r>
              <a:rPr lang="zh-TW" altLang="en-US" dirty="0"/>
              <a:t>導覽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84371" y="117412"/>
            <a:ext cx="1273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449286" y="117412"/>
            <a:ext cx="19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復活福利社</a:t>
            </a:r>
            <a:r>
              <a:rPr lang="en-US" altLang="zh-TW" dirty="0"/>
              <a:t>2.0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75957" y="1455870"/>
            <a:ext cx="279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推播 </a:t>
            </a:r>
            <a:r>
              <a:rPr lang="en-US" altLang="zh-TW" dirty="0"/>
              <a:t>banner)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6135" y="4669971"/>
            <a:ext cx="14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Nav</a:t>
            </a:r>
            <a:r>
              <a:rPr lang="zh-TW" altLang="en-US" dirty="0"/>
              <a:t> 導覽</a:t>
            </a:r>
            <a:br>
              <a:rPr lang="en-US" altLang="zh-TW" dirty="0"/>
            </a:br>
            <a:r>
              <a:rPr lang="zh-TW" altLang="en-US" dirty="0"/>
              <a:t>已完成</a:t>
            </a:r>
          </a:p>
        </p:txBody>
      </p:sp>
      <p:sp>
        <p:nvSpPr>
          <p:cNvPr id="3" name="矩形 2"/>
          <p:cNvSpPr/>
          <p:nvPr/>
        </p:nvSpPr>
        <p:spPr>
          <a:xfrm>
            <a:off x="1730829" y="2589048"/>
            <a:ext cx="2645229" cy="399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搜尋</a:t>
            </a:r>
          </a:p>
        </p:txBody>
      </p:sp>
      <p:sp>
        <p:nvSpPr>
          <p:cNvPr id="21" name="矩形 20"/>
          <p:cNvSpPr/>
          <p:nvPr/>
        </p:nvSpPr>
        <p:spPr>
          <a:xfrm>
            <a:off x="4376059" y="2589047"/>
            <a:ext cx="2481942" cy="4038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新增商品</a:t>
            </a:r>
          </a:p>
        </p:txBody>
      </p:sp>
      <p:sp>
        <p:nvSpPr>
          <p:cNvPr id="24" name="矩形 23"/>
          <p:cNvSpPr/>
          <p:nvPr/>
        </p:nvSpPr>
        <p:spPr>
          <a:xfrm>
            <a:off x="1730829" y="3053443"/>
            <a:ext cx="3690256" cy="491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商品資訊</a:t>
            </a:r>
            <a:r>
              <a:rPr lang="en-US" altLang="zh-TW" dirty="0"/>
              <a:t>(</a:t>
            </a:r>
            <a:r>
              <a:rPr lang="zh-TW" altLang="en-US" dirty="0"/>
              <a:t>與新增位置相同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5" name="圖片 24" descr="一張含有 自行車, 室內, 坐, 停車 的圖片&#10;&#10;自動產生的描述">
            <a:extLst>
              <a:ext uri="{FF2B5EF4-FFF2-40B4-BE49-F238E27FC236}">
                <a16:creationId xmlns:a16="http://schemas.microsoft.com/office/drawing/2014/main" id="{D9782106-A866-487B-A689-C5760E705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3241161"/>
            <a:ext cx="3310763" cy="1854027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17F85687-3E4D-495D-8C8F-916F5F4BF451}"/>
              </a:ext>
            </a:extLst>
          </p:cNvPr>
          <p:cNvSpPr txBox="1"/>
          <p:nvPr/>
        </p:nvSpPr>
        <p:spPr>
          <a:xfrm>
            <a:off x="1945733" y="5098121"/>
            <a:ext cx="23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amelon" panose="02000600000000000000" pitchFamily="50" charset="-128"/>
                <a:ea typeface="Mamelon" panose="02000600000000000000" pitchFamily="50" charset="-128"/>
              </a:rPr>
              <a:t>商品名稱：</a:t>
            </a:r>
            <a:r>
              <a:rPr lang="zh-TW" altLang="en-US" dirty="0">
                <a:latin typeface="+mj-ea"/>
                <a:ea typeface="+mj-ea"/>
              </a:rPr>
              <a:t>腳踏車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D00A9EC-6CB0-4526-85CA-B3D9BDF2135B}"/>
              </a:ext>
            </a:extLst>
          </p:cNvPr>
          <p:cNvSpPr txBox="1"/>
          <p:nvPr/>
        </p:nvSpPr>
        <p:spPr>
          <a:xfrm>
            <a:off x="1943100" y="5456462"/>
            <a:ext cx="262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amelon" panose="02000600000000000000" pitchFamily="50" charset="-128"/>
                <a:ea typeface="Mamelon" panose="02000600000000000000" pitchFamily="50" charset="-128"/>
              </a:rPr>
              <a:t>商品分類：</a:t>
            </a:r>
            <a:r>
              <a:rPr lang="zh-TW" altLang="en-US" dirty="0">
                <a:latin typeface="+mj-ea"/>
                <a:ea typeface="+mj-ea"/>
              </a:rPr>
              <a:t>交通工具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EDE0E66-0C77-4E28-B4CB-452DCF9B982E}"/>
              </a:ext>
            </a:extLst>
          </p:cNvPr>
          <p:cNvSpPr txBox="1"/>
          <p:nvPr/>
        </p:nvSpPr>
        <p:spPr>
          <a:xfrm>
            <a:off x="1943100" y="5821707"/>
            <a:ext cx="207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amelon" panose="02000600000000000000" pitchFamily="50" charset="-128"/>
                <a:ea typeface="Mamelon" panose="02000600000000000000" pitchFamily="50" charset="-128"/>
              </a:rPr>
              <a:t>商品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狀</a:t>
            </a:r>
            <a:r>
              <a:rPr lang="zh-TW" altLang="en-US" dirty="0">
                <a:latin typeface="Mamelon" panose="02000600000000000000" pitchFamily="50" charset="-128"/>
                <a:ea typeface="Mamelon" panose="02000600000000000000" pitchFamily="50" charset="-128"/>
              </a:rPr>
              <a:t>態：</a:t>
            </a:r>
            <a:r>
              <a:rPr lang="zh-TW" altLang="en-US" dirty="0">
                <a:latin typeface="+mj-ea"/>
                <a:ea typeface="+mj-ea"/>
              </a:rPr>
              <a:t>二手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A9260F5-CF40-4F07-8A47-38A2617A72C2}"/>
              </a:ext>
            </a:extLst>
          </p:cNvPr>
          <p:cNvSpPr txBox="1"/>
          <p:nvPr/>
        </p:nvSpPr>
        <p:spPr>
          <a:xfrm>
            <a:off x="1943100" y="6162433"/>
            <a:ext cx="18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amelon" panose="02000600000000000000" pitchFamily="50" charset="-128"/>
                <a:ea typeface="Mamelon" panose="02000600000000000000" pitchFamily="50" charset="-128"/>
              </a:rPr>
              <a:t>售價：</a:t>
            </a:r>
            <a:r>
              <a:rPr lang="en-US" altLang="zh-TW" dirty="0">
                <a:latin typeface="+mj-ea"/>
                <a:ea typeface="+mj-ea"/>
              </a:rPr>
              <a:t>1,500</a:t>
            </a:r>
            <a:r>
              <a:rPr lang="zh-TW" altLang="en-US" dirty="0">
                <a:latin typeface="+mj-ea"/>
                <a:ea typeface="+mj-ea"/>
              </a:rPr>
              <a:t>元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02D08C9-3C90-4D48-BA3E-84A02A716DED}"/>
              </a:ext>
            </a:extLst>
          </p:cNvPr>
          <p:cNvSpPr txBox="1"/>
          <p:nvPr/>
        </p:nvSpPr>
        <p:spPr>
          <a:xfrm>
            <a:off x="1947943" y="6539465"/>
            <a:ext cx="33107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amelon" panose="02000600000000000000" pitchFamily="50" charset="-128"/>
                <a:ea typeface="Mamelon" panose="02000600000000000000" pitchFamily="50" charset="-128"/>
              </a:rPr>
              <a:t>商品描述：</a:t>
            </a:r>
            <a:r>
              <a:rPr lang="zh-TW" altLang="en-US" sz="1600" dirty="0"/>
              <a:t>上課代步用，正常使用痕跡</a:t>
            </a:r>
            <a:endParaRPr lang="zh-TW" altLang="en-US" dirty="0"/>
          </a:p>
          <a:p>
            <a:endParaRPr lang="zh-TW" altLang="en-US" dirty="0">
              <a:latin typeface="Mamelon" panose="02000600000000000000" pitchFamily="50" charset="-128"/>
              <a:ea typeface="Mamelon" panose="02000600000000000000" pitchFamily="50" charset="-128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54883973-BFDA-4B55-996C-1682CFD19D4C}"/>
              </a:ext>
            </a:extLst>
          </p:cNvPr>
          <p:cNvSpPr/>
          <p:nvPr/>
        </p:nvSpPr>
        <p:spPr>
          <a:xfrm>
            <a:off x="2764605" y="7366978"/>
            <a:ext cx="1585651" cy="40215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705572C-8576-445B-8E4A-7E5398B3C830}"/>
              </a:ext>
            </a:extLst>
          </p:cNvPr>
          <p:cNvSpPr txBox="1"/>
          <p:nvPr/>
        </p:nvSpPr>
        <p:spPr>
          <a:xfrm>
            <a:off x="3234264" y="73669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Mamelon" panose="02000600000000000000" pitchFamily="50" charset="-128"/>
                <a:ea typeface="Mamelon" panose="02000600000000000000" pitchFamily="50" charset="-128"/>
              </a:rPr>
              <a:t>購買</a:t>
            </a:r>
          </a:p>
        </p:txBody>
      </p:sp>
    </p:spTree>
    <p:extLst>
      <p:ext uri="{BB962C8B-B14F-4D97-AF65-F5344CB8AC3E}">
        <p14:creationId xmlns:p14="http://schemas.microsoft.com/office/powerpoint/2010/main" val="358335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F4A68-C8ED-4B78-AD18-26DC5DCC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CAA417-A986-46D8-A363-ADD1F26B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27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179</Words>
  <Application>Microsoft Office PowerPoint</Application>
  <PresentationFormat>寬螢幕</PresentationFormat>
  <Paragraphs>53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Adobe 繁黑體 Std B</vt:lpstr>
      <vt:lpstr>Arial</vt:lpstr>
      <vt:lpstr>Calibri</vt:lpstr>
      <vt:lpstr>Calibri Light</vt:lpstr>
      <vt:lpstr>Mamelon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陳俊邑</dc:creator>
  <cp:lastModifiedBy>冠昀</cp:lastModifiedBy>
  <cp:revision>9</cp:revision>
  <dcterms:created xsi:type="dcterms:W3CDTF">2019-12-05T14:52:32Z</dcterms:created>
  <dcterms:modified xsi:type="dcterms:W3CDTF">2019-12-10T14:53:43Z</dcterms:modified>
</cp:coreProperties>
</file>