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3CD2D-EBC2-451C-BB3A-7B2E54E3CD55}" v="2" dt="2021-01-29T21:58:4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Johansson" userId="aaeeb30b-4251-47a9-8711-79e926e99c06" providerId="ADAL" clId="{A643CD2D-EBC2-451C-BB3A-7B2E54E3CD55}"/>
    <pc:docChg chg="custSel modSld">
      <pc:chgData name="Stefan Johansson" userId="aaeeb30b-4251-47a9-8711-79e926e99c06" providerId="ADAL" clId="{A643CD2D-EBC2-451C-BB3A-7B2E54E3CD55}" dt="2021-01-29T22:00:01.198" v="214" actId="1076"/>
      <pc:docMkLst>
        <pc:docMk/>
      </pc:docMkLst>
      <pc:sldChg chg="addSp delSp modSp mod">
        <pc:chgData name="Stefan Johansson" userId="aaeeb30b-4251-47a9-8711-79e926e99c06" providerId="ADAL" clId="{A643CD2D-EBC2-451C-BB3A-7B2E54E3CD55}" dt="2021-01-29T21:58:25.688" v="98" actId="1035"/>
        <pc:sldMkLst>
          <pc:docMk/>
          <pc:sldMk cId="235553802" sldId="259"/>
        </pc:sldMkLst>
        <pc:spChg chg="mod">
          <ac:chgData name="Stefan Johansson" userId="aaeeb30b-4251-47a9-8711-79e926e99c06" providerId="ADAL" clId="{A643CD2D-EBC2-451C-BB3A-7B2E54E3CD55}" dt="2021-01-29T21:58:25.688" v="98" actId="1035"/>
          <ac:spMkLst>
            <pc:docMk/>
            <pc:sldMk cId="235553802" sldId="259"/>
            <ac:spMk id="5" creationId="{624B0FD1-BF6B-4571-976A-C20F4FF0B40D}"/>
          </ac:spMkLst>
        </pc:spChg>
        <pc:picChg chg="del">
          <ac:chgData name="Stefan Johansson" userId="aaeeb30b-4251-47a9-8711-79e926e99c06" providerId="ADAL" clId="{A643CD2D-EBC2-451C-BB3A-7B2E54E3CD55}" dt="2021-01-29T21:58:06.359" v="1" actId="478"/>
          <ac:picMkLst>
            <pc:docMk/>
            <pc:sldMk cId="235553802" sldId="259"/>
            <ac:picMk id="4" creationId="{EF051088-A73E-4AD4-9A74-F7EE23B45560}"/>
          </ac:picMkLst>
        </pc:picChg>
        <pc:picChg chg="add mod">
          <ac:chgData name="Stefan Johansson" userId="aaeeb30b-4251-47a9-8711-79e926e99c06" providerId="ADAL" clId="{A643CD2D-EBC2-451C-BB3A-7B2E54E3CD55}" dt="2021-01-29T21:58:17.148" v="72" actId="1035"/>
          <ac:picMkLst>
            <pc:docMk/>
            <pc:sldMk cId="235553802" sldId="259"/>
            <ac:picMk id="6" creationId="{A3F767B5-F257-4367-BEED-94F3343DEEF7}"/>
          </ac:picMkLst>
        </pc:picChg>
      </pc:sldChg>
      <pc:sldChg chg="addSp delSp modSp mod">
        <pc:chgData name="Stefan Johansson" userId="aaeeb30b-4251-47a9-8711-79e926e99c06" providerId="ADAL" clId="{A643CD2D-EBC2-451C-BB3A-7B2E54E3CD55}" dt="2021-01-29T22:00:01.198" v="214" actId="1076"/>
        <pc:sldMkLst>
          <pc:docMk/>
          <pc:sldMk cId="3489134571" sldId="262"/>
        </pc:sldMkLst>
        <pc:spChg chg="del mod">
          <ac:chgData name="Stefan Johansson" userId="aaeeb30b-4251-47a9-8711-79e926e99c06" providerId="ADAL" clId="{A643CD2D-EBC2-451C-BB3A-7B2E54E3CD55}" dt="2021-01-29T21:59:56.229" v="213" actId="478"/>
          <ac:spMkLst>
            <pc:docMk/>
            <pc:sldMk cId="3489134571" sldId="262"/>
            <ac:spMk id="6" creationId="{56CECBFD-A5F9-4698-BDDA-1218C74D188F}"/>
          </ac:spMkLst>
        </pc:spChg>
        <pc:spChg chg="mod">
          <ac:chgData name="Stefan Johansson" userId="aaeeb30b-4251-47a9-8711-79e926e99c06" providerId="ADAL" clId="{A643CD2D-EBC2-451C-BB3A-7B2E54E3CD55}" dt="2021-01-29T22:00:01.198" v="214" actId="1076"/>
          <ac:spMkLst>
            <pc:docMk/>
            <pc:sldMk cId="3489134571" sldId="262"/>
            <ac:spMk id="7" creationId="{677D2EC9-01B4-4F51-969B-87A6A2B624F6}"/>
          </ac:spMkLst>
        </pc:spChg>
        <pc:picChg chg="add mod">
          <ac:chgData name="Stefan Johansson" userId="aaeeb30b-4251-47a9-8711-79e926e99c06" providerId="ADAL" clId="{A643CD2D-EBC2-451C-BB3A-7B2E54E3CD55}" dt="2021-01-29T21:58:57.030" v="170" actId="1035"/>
          <ac:picMkLst>
            <pc:docMk/>
            <pc:sldMk cId="3489134571" sldId="262"/>
            <ac:picMk id="4" creationId="{3AABB19B-8770-42D4-AF5D-113514DA434A}"/>
          </ac:picMkLst>
        </pc:picChg>
        <pc:picChg chg="del">
          <ac:chgData name="Stefan Johansson" userId="aaeeb30b-4251-47a9-8711-79e926e99c06" providerId="ADAL" clId="{A643CD2D-EBC2-451C-BB3A-7B2E54E3CD55}" dt="2021-01-29T21:58:37.703" v="99" actId="478"/>
          <ac:picMkLst>
            <pc:docMk/>
            <pc:sldMk cId="3489134571" sldId="262"/>
            <ac:picMk id="5" creationId="{B15E8701-61A9-4B76-9E18-310754EE5196}"/>
          </ac:picMkLst>
        </pc:picChg>
      </pc:sldChg>
    </pc:docChg>
  </pc:docChgLst>
  <pc:docChgLst>
    <pc:chgData name="Stefan Johansson" userId="aaeeb30b-4251-47a9-8711-79e926e99c06" providerId="ADAL" clId="{8D38932F-F53F-4565-9672-306BE921A118}"/>
    <pc:docChg chg="undo addSld modSld modMainMaster">
      <pc:chgData name="Stefan Johansson" userId="aaeeb30b-4251-47a9-8711-79e926e99c06" providerId="ADAL" clId="{8D38932F-F53F-4565-9672-306BE921A118}" dt="2020-11-09T23:23:18.252" v="265" actId="20577"/>
      <pc:docMkLst>
        <pc:docMk/>
      </pc:docMkLst>
      <pc:sldChg chg="modSp add">
        <pc:chgData name="Stefan Johansson" userId="aaeeb30b-4251-47a9-8711-79e926e99c06" providerId="ADAL" clId="{8D38932F-F53F-4565-9672-306BE921A118}" dt="2020-11-02T17:47:46.768" v="65" actId="20577"/>
        <pc:sldMkLst>
          <pc:docMk/>
          <pc:sldMk cId="339215504" sldId="256"/>
        </pc:sldMkLst>
        <pc:spChg chg="mod">
          <ac:chgData name="Stefan Johansson" userId="aaeeb30b-4251-47a9-8711-79e926e99c06" providerId="ADAL" clId="{8D38932F-F53F-4565-9672-306BE921A118}" dt="2020-11-02T17:47:23.252" v="14" actId="20577"/>
          <ac:spMkLst>
            <pc:docMk/>
            <pc:sldMk cId="339215504" sldId="256"/>
            <ac:spMk id="2" creationId="{7AD94B7C-D641-43BA-AE9D-7BF47D40FD5D}"/>
          </ac:spMkLst>
        </pc:spChg>
        <pc:spChg chg="mod">
          <ac:chgData name="Stefan Johansson" userId="aaeeb30b-4251-47a9-8711-79e926e99c06" providerId="ADAL" clId="{8D38932F-F53F-4565-9672-306BE921A118}" dt="2020-11-02T17:47:46.768" v="65" actId="20577"/>
          <ac:spMkLst>
            <pc:docMk/>
            <pc:sldMk cId="339215504" sldId="256"/>
            <ac:spMk id="3" creationId="{1F894C69-1776-4619-920D-1B39C6ACB480}"/>
          </ac:spMkLst>
        </pc:spChg>
      </pc:sldChg>
      <pc:sldChg chg="modSp add">
        <pc:chgData name="Stefan Johansson" userId="aaeeb30b-4251-47a9-8711-79e926e99c06" providerId="ADAL" clId="{8D38932F-F53F-4565-9672-306BE921A118}" dt="2020-11-09T23:21:59.989" v="134" actId="20577"/>
        <pc:sldMkLst>
          <pc:docMk/>
          <pc:sldMk cId="768900" sldId="257"/>
        </pc:sldMkLst>
        <pc:spChg chg="mod">
          <ac:chgData name="Stefan Johansson" userId="aaeeb30b-4251-47a9-8711-79e926e99c06" providerId="ADAL" clId="{8D38932F-F53F-4565-9672-306BE921A118}" dt="2020-11-09T23:21:56.727" v="133" actId="20577"/>
          <ac:spMkLst>
            <pc:docMk/>
            <pc:sldMk cId="768900" sldId="257"/>
            <ac:spMk id="2" creationId="{F298128A-9E89-4ED1-A443-2FDBEA1CDC57}"/>
          </ac:spMkLst>
        </pc:spChg>
        <pc:spChg chg="mod">
          <ac:chgData name="Stefan Johansson" userId="aaeeb30b-4251-47a9-8711-79e926e99c06" providerId="ADAL" clId="{8D38932F-F53F-4565-9672-306BE921A118}" dt="2020-11-09T23:21:59.989" v="134" actId="20577"/>
          <ac:spMkLst>
            <pc:docMk/>
            <pc:sldMk cId="768900" sldId="257"/>
            <ac:spMk id="3" creationId="{0B019CAD-5466-4181-8C6D-0F43AA817413}"/>
          </ac:spMkLst>
        </pc:spChg>
      </pc:sldChg>
      <pc:sldChg chg="modSp add">
        <pc:chgData name="Stefan Johansson" userId="aaeeb30b-4251-47a9-8711-79e926e99c06" providerId="ADAL" clId="{8D38932F-F53F-4565-9672-306BE921A118}" dt="2020-11-09T23:22:27.625" v="181" actId="20577"/>
        <pc:sldMkLst>
          <pc:docMk/>
          <pc:sldMk cId="2893307412" sldId="258"/>
        </pc:sldMkLst>
        <pc:spChg chg="mod">
          <ac:chgData name="Stefan Johansson" userId="aaeeb30b-4251-47a9-8711-79e926e99c06" providerId="ADAL" clId="{8D38932F-F53F-4565-9672-306BE921A118}" dt="2020-11-09T23:22:18.756" v="149" actId="20577"/>
          <ac:spMkLst>
            <pc:docMk/>
            <pc:sldMk cId="2893307412" sldId="258"/>
            <ac:spMk id="2" creationId="{CC6CC8CA-1621-4455-A4E1-41F08AD27658}"/>
          </ac:spMkLst>
        </pc:spChg>
        <pc:spChg chg="mod">
          <ac:chgData name="Stefan Johansson" userId="aaeeb30b-4251-47a9-8711-79e926e99c06" providerId="ADAL" clId="{8D38932F-F53F-4565-9672-306BE921A118}" dt="2020-11-09T23:22:27.625" v="181" actId="20577"/>
          <ac:spMkLst>
            <pc:docMk/>
            <pc:sldMk cId="2893307412" sldId="258"/>
            <ac:spMk id="3" creationId="{E492C83C-714C-44F6-BC32-00CF58DD66BB}"/>
          </ac:spMkLst>
        </pc:spChg>
      </pc:sldChg>
      <pc:sldChg chg="modSp add">
        <pc:chgData name="Stefan Johansson" userId="aaeeb30b-4251-47a9-8711-79e926e99c06" providerId="ADAL" clId="{8D38932F-F53F-4565-9672-306BE921A118}" dt="2020-11-09T23:23:18.252" v="265" actId="20577"/>
        <pc:sldMkLst>
          <pc:docMk/>
          <pc:sldMk cId="235553802" sldId="259"/>
        </pc:sldMkLst>
        <pc:spChg chg="mod">
          <ac:chgData name="Stefan Johansson" userId="aaeeb30b-4251-47a9-8711-79e926e99c06" providerId="ADAL" clId="{8D38932F-F53F-4565-9672-306BE921A118}" dt="2020-11-09T23:22:53.455" v="192" actId="20577"/>
          <ac:spMkLst>
            <pc:docMk/>
            <pc:sldMk cId="235553802" sldId="259"/>
            <ac:spMk id="2" creationId="{CC6CC8CA-1621-4455-A4E1-41F08AD27658}"/>
          </ac:spMkLst>
        </pc:spChg>
        <pc:spChg chg="mod">
          <ac:chgData name="Stefan Johansson" userId="aaeeb30b-4251-47a9-8711-79e926e99c06" providerId="ADAL" clId="{8D38932F-F53F-4565-9672-306BE921A118}" dt="2020-11-09T23:23:18.252" v="265" actId="20577"/>
          <ac:spMkLst>
            <pc:docMk/>
            <pc:sldMk cId="235553802" sldId="259"/>
            <ac:spMk id="3" creationId="{E492C83C-714C-44F6-BC32-00CF58DD66BB}"/>
          </ac:spMkLst>
        </pc:spChg>
      </pc:sldChg>
      <pc:sldMasterChg chg="modSldLayout">
        <pc:chgData name="Stefan Johansson" userId="aaeeb30b-4251-47a9-8711-79e926e99c06" providerId="ADAL" clId="{8D38932F-F53F-4565-9672-306BE921A118}" dt="2020-11-02T17:49:18.102" v="113"/>
        <pc:sldMasterMkLst>
          <pc:docMk/>
          <pc:sldMasterMk cId="44022034" sldId="2147483712"/>
        </pc:sldMasterMkLst>
        <pc:sldLayoutChg chg="delSp">
          <pc:chgData name="Stefan Johansson" userId="aaeeb30b-4251-47a9-8711-79e926e99c06" providerId="ADAL" clId="{8D38932F-F53F-4565-9672-306BE921A118}" dt="2020-11-02T17:49:18.102" v="113"/>
          <pc:sldLayoutMkLst>
            <pc:docMk/>
            <pc:sldMasterMk cId="44022034" sldId="2147483712"/>
            <pc:sldLayoutMk cId="1699204241" sldId="2147483730"/>
          </pc:sldLayoutMkLst>
          <pc:spChg chg="del">
            <ac:chgData name="Stefan Johansson" userId="aaeeb30b-4251-47a9-8711-79e926e99c06" providerId="ADAL" clId="{8D38932F-F53F-4565-9672-306BE921A118}" dt="2020-11-02T17:49:18.102" v="113"/>
            <ac:spMkLst>
              <pc:docMk/>
              <pc:sldMasterMk cId="44022034" sldId="2147483712"/>
              <pc:sldLayoutMk cId="1699204241" sldId="2147483730"/>
              <ac:spMk id="8" creationId="{00000000-0000-0000-0000-000000000000}"/>
            </ac:spMkLst>
          </pc:spChg>
        </pc:sldLayoutChg>
      </pc:sldMasterChg>
    </pc:docChg>
  </pc:docChgLst>
  <pc:docChgLst>
    <pc:chgData name="Stefan Johansson" userId="aaeeb30b-4251-47a9-8711-79e926e99c06" providerId="ADAL" clId="{3312DE67-D248-4C1D-B2F1-5542864F69F1}"/>
    <pc:docChg chg="custSel addSld modSld">
      <pc:chgData name="Stefan Johansson" userId="aaeeb30b-4251-47a9-8711-79e926e99c06" providerId="ADAL" clId="{3312DE67-D248-4C1D-B2F1-5542864F69F1}" dt="2020-12-08T15:40:04.009" v="315" actId="20577"/>
      <pc:docMkLst>
        <pc:docMk/>
      </pc:docMkLst>
      <pc:sldChg chg="modSp add">
        <pc:chgData name="Stefan Johansson" userId="aaeeb30b-4251-47a9-8711-79e926e99c06" providerId="ADAL" clId="{3312DE67-D248-4C1D-B2F1-5542864F69F1}" dt="2020-12-08T15:38:21.447" v="168" actId="20577"/>
        <pc:sldMkLst>
          <pc:docMk/>
          <pc:sldMk cId="1282156615" sldId="260"/>
        </pc:sldMkLst>
        <pc:spChg chg="mod">
          <ac:chgData name="Stefan Johansson" userId="aaeeb30b-4251-47a9-8711-79e926e99c06" providerId="ADAL" clId="{3312DE67-D248-4C1D-B2F1-5542864F69F1}" dt="2020-12-08T15:35:19.336" v="8" actId="14100"/>
          <ac:spMkLst>
            <pc:docMk/>
            <pc:sldMk cId="1282156615" sldId="260"/>
            <ac:spMk id="2" creationId="{CC6CC8CA-1621-4455-A4E1-41F08AD27658}"/>
          </ac:spMkLst>
        </pc:spChg>
        <pc:spChg chg="mod">
          <ac:chgData name="Stefan Johansson" userId="aaeeb30b-4251-47a9-8711-79e926e99c06" providerId="ADAL" clId="{3312DE67-D248-4C1D-B2F1-5542864F69F1}" dt="2020-12-08T15:38:21.447" v="168" actId="20577"/>
          <ac:spMkLst>
            <pc:docMk/>
            <pc:sldMk cId="1282156615" sldId="260"/>
            <ac:spMk id="3" creationId="{E492C83C-714C-44F6-BC32-00CF58DD66BB}"/>
          </ac:spMkLst>
        </pc:spChg>
      </pc:sldChg>
      <pc:sldChg chg="modSp add">
        <pc:chgData name="Stefan Johansson" userId="aaeeb30b-4251-47a9-8711-79e926e99c06" providerId="ADAL" clId="{3312DE67-D248-4C1D-B2F1-5542864F69F1}" dt="2020-12-08T15:40:04.009" v="315" actId="20577"/>
        <pc:sldMkLst>
          <pc:docMk/>
          <pc:sldMk cId="500025925" sldId="261"/>
        </pc:sldMkLst>
        <pc:spChg chg="mod">
          <ac:chgData name="Stefan Johansson" userId="aaeeb30b-4251-47a9-8711-79e926e99c06" providerId="ADAL" clId="{3312DE67-D248-4C1D-B2F1-5542864F69F1}" dt="2020-12-08T15:38:36.614" v="179" actId="20577"/>
          <ac:spMkLst>
            <pc:docMk/>
            <pc:sldMk cId="500025925" sldId="261"/>
            <ac:spMk id="2" creationId="{CC6CC8CA-1621-4455-A4E1-41F08AD27658}"/>
          </ac:spMkLst>
        </pc:spChg>
        <pc:spChg chg="mod">
          <ac:chgData name="Stefan Johansson" userId="aaeeb30b-4251-47a9-8711-79e926e99c06" providerId="ADAL" clId="{3312DE67-D248-4C1D-B2F1-5542864F69F1}" dt="2020-12-08T15:40:04.009" v="315" actId="20577"/>
          <ac:spMkLst>
            <pc:docMk/>
            <pc:sldMk cId="500025925" sldId="261"/>
            <ac:spMk id="3" creationId="{E492C83C-714C-44F6-BC32-00CF58DD66BB}"/>
          </ac:spMkLst>
        </pc:spChg>
      </pc:sldChg>
    </pc:docChg>
  </pc:docChgLst>
  <pc:docChgLst>
    <pc:chgData name="Stefan Johansson" userId="aaeeb30b-4251-47a9-8711-79e926e99c06" providerId="ADAL" clId="{AEA2AA90-167D-477C-A6B5-9C6F870FCC8D}"/>
    <pc:docChg chg="undo custSel addSld delSld modSld">
      <pc:chgData name="Stefan Johansson" userId="aaeeb30b-4251-47a9-8711-79e926e99c06" providerId="ADAL" clId="{AEA2AA90-167D-477C-A6B5-9C6F870FCC8D}" dt="2021-01-04T23:44:23.207" v="954" actId="1035"/>
      <pc:docMkLst>
        <pc:docMk/>
      </pc:docMkLst>
      <pc:sldChg chg="addSp modSp">
        <pc:chgData name="Stefan Johansson" userId="aaeeb30b-4251-47a9-8711-79e926e99c06" providerId="ADAL" clId="{AEA2AA90-167D-477C-A6B5-9C6F870FCC8D}" dt="2021-01-04T22:48:29.212" v="232" actId="2711"/>
        <pc:sldMkLst>
          <pc:docMk/>
          <pc:sldMk cId="768900" sldId="257"/>
        </pc:sldMkLst>
        <pc:spChg chg="mod">
          <ac:chgData name="Stefan Johansson" userId="aaeeb30b-4251-47a9-8711-79e926e99c06" providerId="ADAL" clId="{AEA2AA90-167D-477C-A6B5-9C6F870FCC8D}" dt="2021-01-04T22:39:06.154" v="23" actId="20577"/>
          <ac:spMkLst>
            <pc:docMk/>
            <pc:sldMk cId="768900" sldId="257"/>
            <ac:spMk id="2" creationId="{F298128A-9E89-4ED1-A443-2FDBEA1CDC57}"/>
          </ac:spMkLst>
        </pc:spChg>
        <pc:spChg chg="mod">
          <ac:chgData name="Stefan Johansson" userId="aaeeb30b-4251-47a9-8711-79e926e99c06" providerId="ADAL" clId="{AEA2AA90-167D-477C-A6B5-9C6F870FCC8D}" dt="2021-01-04T22:48:29.212" v="232" actId="2711"/>
          <ac:spMkLst>
            <pc:docMk/>
            <pc:sldMk cId="768900" sldId="257"/>
            <ac:spMk id="3" creationId="{0B019CAD-5466-4181-8C6D-0F43AA817413}"/>
          </ac:spMkLst>
        </pc:spChg>
        <pc:picChg chg="add mod">
          <ac:chgData name="Stefan Johansson" userId="aaeeb30b-4251-47a9-8711-79e926e99c06" providerId="ADAL" clId="{AEA2AA90-167D-477C-A6B5-9C6F870FCC8D}" dt="2021-01-04T22:44:13.769" v="229" actId="1036"/>
          <ac:picMkLst>
            <pc:docMk/>
            <pc:sldMk cId="768900" sldId="257"/>
            <ac:picMk id="4" creationId="{F1DC0330-3EF5-48DB-B26F-EE26592610A2}"/>
          </ac:picMkLst>
        </pc:picChg>
      </pc:sldChg>
      <pc:sldChg chg="addSp modSp">
        <pc:chgData name="Stefan Johansson" userId="aaeeb30b-4251-47a9-8711-79e926e99c06" providerId="ADAL" clId="{AEA2AA90-167D-477C-A6B5-9C6F870FCC8D}" dt="2021-01-04T23:14:08.005" v="278" actId="1076"/>
        <pc:sldMkLst>
          <pc:docMk/>
          <pc:sldMk cId="2893307412" sldId="258"/>
        </pc:sldMkLst>
        <pc:spChg chg="mod">
          <ac:chgData name="Stefan Johansson" userId="aaeeb30b-4251-47a9-8711-79e926e99c06" providerId="ADAL" clId="{AEA2AA90-167D-477C-A6B5-9C6F870FCC8D}" dt="2021-01-04T22:49:12.587" v="276" actId="1035"/>
          <ac:spMkLst>
            <pc:docMk/>
            <pc:sldMk cId="2893307412" sldId="258"/>
            <ac:spMk id="3" creationId="{E492C83C-714C-44F6-BC32-00CF58DD66BB}"/>
          </ac:spMkLst>
        </pc:spChg>
        <pc:picChg chg="add mod">
          <ac:chgData name="Stefan Johansson" userId="aaeeb30b-4251-47a9-8711-79e926e99c06" providerId="ADAL" clId="{AEA2AA90-167D-477C-A6B5-9C6F870FCC8D}" dt="2021-01-04T23:14:08.005" v="278" actId="1076"/>
          <ac:picMkLst>
            <pc:docMk/>
            <pc:sldMk cId="2893307412" sldId="258"/>
            <ac:picMk id="4" creationId="{FBB254E8-9E3B-48F1-A0D6-02CD108237F3}"/>
          </ac:picMkLst>
        </pc:picChg>
      </pc:sldChg>
      <pc:sldChg chg="addSp modSp">
        <pc:chgData name="Stefan Johansson" userId="aaeeb30b-4251-47a9-8711-79e926e99c06" providerId="ADAL" clId="{AEA2AA90-167D-477C-A6B5-9C6F870FCC8D}" dt="2021-01-04T23:15:27.182" v="378" actId="1038"/>
        <pc:sldMkLst>
          <pc:docMk/>
          <pc:sldMk cId="235553802" sldId="259"/>
        </pc:sldMkLst>
        <pc:spChg chg="mod">
          <ac:chgData name="Stefan Johansson" userId="aaeeb30b-4251-47a9-8711-79e926e99c06" providerId="ADAL" clId="{AEA2AA90-167D-477C-A6B5-9C6F870FCC8D}" dt="2021-01-04T23:15:19.559" v="316" actId="1036"/>
          <ac:spMkLst>
            <pc:docMk/>
            <pc:sldMk cId="235553802" sldId="259"/>
            <ac:spMk id="3" creationId="{E492C83C-714C-44F6-BC32-00CF58DD66BB}"/>
          </ac:spMkLst>
        </pc:spChg>
        <pc:picChg chg="add mod">
          <ac:chgData name="Stefan Johansson" userId="aaeeb30b-4251-47a9-8711-79e926e99c06" providerId="ADAL" clId="{AEA2AA90-167D-477C-A6B5-9C6F870FCC8D}" dt="2021-01-04T23:15:27.182" v="378" actId="1038"/>
          <ac:picMkLst>
            <pc:docMk/>
            <pc:sldMk cId="235553802" sldId="259"/>
            <ac:picMk id="4" creationId="{EF051088-A73E-4AD4-9A74-F7EE23B45560}"/>
          </ac:picMkLst>
        </pc:picChg>
      </pc:sldChg>
      <pc:sldChg chg="addSp modSp">
        <pc:chgData name="Stefan Johansson" userId="aaeeb30b-4251-47a9-8711-79e926e99c06" providerId="ADAL" clId="{AEA2AA90-167D-477C-A6B5-9C6F870FCC8D}" dt="2021-01-04T23:28:09.492" v="593" actId="1076"/>
        <pc:sldMkLst>
          <pc:docMk/>
          <pc:sldMk cId="1282156615" sldId="260"/>
        </pc:sldMkLst>
        <pc:spChg chg="mod">
          <ac:chgData name="Stefan Johansson" userId="aaeeb30b-4251-47a9-8711-79e926e99c06" providerId="ADAL" clId="{AEA2AA90-167D-477C-A6B5-9C6F870FCC8D}" dt="2021-01-04T23:16:58.063" v="591" actId="1035"/>
          <ac:spMkLst>
            <pc:docMk/>
            <pc:sldMk cId="1282156615" sldId="260"/>
            <ac:spMk id="3" creationId="{E492C83C-714C-44F6-BC32-00CF58DD66BB}"/>
          </ac:spMkLst>
        </pc:spChg>
        <pc:picChg chg="add mod">
          <ac:chgData name="Stefan Johansson" userId="aaeeb30b-4251-47a9-8711-79e926e99c06" providerId="ADAL" clId="{AEA2AA90-167D-477C-A6B5-9C6F870FCC8D}" dt="2021-01-04T23:28:09.492" v="593" actId="1076"/>
          <ac:picMkLst>
            <pc:docMk/>
            <pc:sldMk cId="1282156615" sldId="260"/>
            <ac:picMk id="4" creationId="{32BE861B-2C28-4CC8-9D22-18C1EA6B1FB2}"/>
          </ac:picMkLst>
        </pc:picChg>
      </pc:sldChg>
      <pc:sldChg chg="addSp modSp">
        <pc:chgData name="Stefan Johansson" userId="aaeeb30b-4251-47a9-8711-79e926e99c06" providerId="ADAL" clId="{AEA2AA90-167D-477C-A6B5-9C6F870FCC8D}" dt="2021-01-04T23:28:50.435" v="636" actId="1035"/>
        <pc:sldMkLst>
          <pc:docMk/>
          <pc:sldMk cId="500025925" sldId="261"/>
        </pc:sldMkLst>
        <pc:spChg chg="mod">
          <ac:chgData name="Stefan Johansson" userId="aaeeb30b-4251-47a9-8711-79e926e99c06" providerId="ADAL" clId="{AEA2AA90-167D-477C-A6B5-9C6F870FCC8D}" dt="2021-01-04T23:28:50.435" v="636" actId="1035"/>
          <ac:spMkLst>
            <pc:docMk/>
            <pc:sldMk cId="500025925" sldId="261"/>
            <ac:spMk id="3" creationId="{E492C83C-714C-44F6-BC32-00CF58DD66BB}"/>
          </ac:spMkLst>
        </pc:spChg>
        <pc:picChg chg="add mod">
          <ac:chgData name="Stefan Johansson" userId="aaeeb30b-4251-47a9-8711-79e926e99c06" providerId="ADAL" clId="{AEA2AA90-167D-477C-A6B5-9C6F870FCC8D}" dt="2021-01-04T23:28:38.840" v="628" actId="1076"/>
          <ac:picMkLst>
            <pc:docMk/>
            <pc:sldMk cId="500025925" sldId="261"/>
            <ac:picMk id="4" creationId="{EC2B4699-4035-4303-B247-A8BD5145BE6F}"/>
          </ac:picMkLst>
        </pc:picChg>
      </pc:sldChg>
      <pc:sldChg chg="add del">
        <pc:chgData name="Stefan Johansson" userId="aaeeb30b-4251-47a9-8711-79e926e99c06" providerId="ADAL" clId="{AEA2AA90-167D-477C-A6B5-9C6F870FCC8D}" dt="2021-01-04T22:47:27.346" v="231" actId="2696"/>
        <pc:sldMkLst>
          <pc:docMk/>
          <pc:sldMk cId="1998282094" sldId="262"/>
        </pc:sldMkLst>
      </pc:sldChg>
      <pc:sldChg chg="addSp delSp modSp add">
        <pc:chgData name="Stefan Johansson" userId="aaeeb30b-4251-47a9-8711-79e926e99c06" providerId="ADAL" clId="{AEA2AA90-167D-477C-A6B5-9C6F870FCC8D}" dt="2021-01-04T23:16:50.223" v="559" actId="1035"/>
        <pc:sldMkLst>
          <pc:docMk/>
          <pc:sldMk cId="3489134571" sldId="262"/>
        </pc:sldMkLst>
        <pc:spChg chg="mod">
          <ac:chgData name="Stefan Johansson" userId="aaeeb30b-4251-47a9-8711-79e926e99c06" providerId="ADAL" clId="{AEA2AA90-167D-477C-A6B5-9C6F870FCC8D}" dt="2021-01-04T23:15:59.301" v="397" actId="20577"/>
          <ac:spMkLst>
            <pc:docMk/>
            <pc:sldMk cId="3489134571" sldId="262"/>
            <ac:spMk id="2" creationId="{CC6CC8CA-1621-4455-A4E1-41F08AD27658}"/>
          </ac:spMkLst>
        </pc:spChg>
        <pc:spChg chg="mod">
          <ac:chgData name="Stefan Johansson" userId="aaeeb30b-4251-47a9-8711-79e926e99c06" providerId="ADAL" clId="{AEA2AA90-167D-477C-A6B5-9C6F870FCC8D}" dt="2021-01-04T23:16:25.154" v="449" actId="20577"/>
          <ac:spMkLst>
            <pc:docMk/>
            <pc:sldMk cId="3489134571" sldId="262"/>
            <ac:spMk id="3" creationId="{E492C83C-714C-44F6-BC32-00CF58DD66BB}"/>
          </ac:spMkLst>
        </pc:spChg>
        <pc:picChg chg="del">
          <ac:chgData name="Stefan Johansson" userId="aaeeb30b-4251-47a9-8711-79e926e99c06" providerId="ADAL" clId="{AEA2AA90-167D-477C-A6B5-9C6F870FCC8D}" dt="2021-01-04T23:16:28.183" v="450" actId="478"/>
          <ac:picMkLst>
            <pc:docMk/>
            <pc:sldMk cId="3489134571" sldId="262"/>
            <ac:picMk id="4" creationId="{EF051088-A73E-4AD4-9A74-F7EE23B45560}"/>
          </ac:picMkLst>
        </pc:picChg>
        <pc:picChg chg="add mod">
          <ac:chgData name="Stefan Johansson" userId="aaeeb30b-4251-47a9-8711-79e926e99c06" providerId="ADAL" clId="{AEA2AA90-167D-477C-A6B5-9C6F870FCC8D}" dt="2021-01-04T23:16:50.223" v="559" actId="1035"/>
          <ac:picMkLst>
            <pc:docMk/>
            <pc:sldMk cId="3489134571" sldId="262"/>
            <ac:picMk id="5" creationId="{B15E8701-61A9-4B76-9E18-310754EE5196}"/>
          </ac:picMkLst>
        </pc:picChg>
      </pc:sldChg>
      <pc:sldChg chg="addSp delSp modSp add">
        <pc:chgData name="Stefan Johansson" userId="aaeeb30b-4251-47a9-8711-79e926e99c06" providerId="ADAL" clId="{AEA2AA90-167D-477C-A6B5-9C6F870FCC8D}" dt="2021-01-04T23:32:24.837" v="716" actId="1036"/>
        <pc:sldMkLst>
          <pc:docMk/>
          <pc:sldMk cId="2964569951" sldId="263"/>
        </pc:sldMkLst>
        <pc:spChg chg="mod">
          <ac:chgData name="Stefan Johansson" userId="aaeeb30b-4251-47a9-8711-79e926e99c06" providerId="ADAL" clId="{AEA2AA90-167D-477C-A6B5-9C6F870FCC8D}" dt="2021-01-04T23:31:26.083" v="657" actId="20577"/>
          <ac:spMkLst>
            <pc:docMk/>
            <pc:sldMk cId="2964569951" sldId="263"/>
            <ac:spMk id="2" creationId="{CC6CC8CA-1621-4455-A4E1-41F08AD27658}"/>
          </ac:spMkLst>
        </pc:spChg>
        <pc:spChg chg="del">
          <ac:chgData name="Stefan Johansson" userId="aaeeb30b-4251-47a9-8711-79e926e99c06" providerId="ADAL" clId="{AEA2AA90-167D-477C-A6B5-9C6F870FCC8D}" dt="2021-01-04T23:31:29.930" v="658" actId="478"/>
          <ac:spMkLst>
            <pc:docMk/>
            <pc:sldMk cId="2964569951" sldId="263"/>
            <ac:spMk id="3" creationId="{E492C83C-714C-44F6-BC32-00CF58DD66BB}"/>
          </ac:spMkLst>
        </pc:spChg>
        <pc:spChg chg="add del mod">
          <ac:chgData name="Stefan Johansson" userId="aaeeb30b-4251-47a9-8711-79e926e99c06" providerId="ADAL" clId="{AEA2AA90-167D-477C-A6B5-9C6F870FCC8D}" dt="2021-01-04T23:32:13.921" v="667" actId="478"/>
          <ac:spMkLst>
            <pc:docMk/>
            <pc:sldMk cId="2964569951" sldId="263"/>
            <ac:spMk id="6" creationId="{705858AC-F02A-490A-9D13-F512181E192A}"/>
          </ac:spMkLst>
        </pc:spChg>
        <pc:picChg chg="del">
          <ac:chgData name="Stefan Johansson" userId="aaeeb30b-4251-47a9-8711-79e926e99c06" providerId="ADAL" clId="{AEA2AA90-167D-477C-A6B5-9C6F870FCC8D}" dt="2021-01-04T23:31:18.274" v="638" actId="478"/>
          <ac:picMkLst>
            <pc:docMk/>
            <pc:sldMk cId="2964569951" sldId="263"/>
            <ac:picMk id="5" creationId="{B15E8701-61A9-4B76-9E18-310754EE5196}"/>
          </ac:picMkLst>
        </pc:picChg>
        <pc:picChg chg="add mod">
          <ac:chgData name="Stefan Johansson" userId="aaeeb30b-4251-47a9-8711-79e926e99c06" providerId="ADAL" clId="{AEA2AA90-167D-477C-A6B5-9C6F870FCC8D}" dt="2021-01-04T23:32:24.837" v="716" actId="1036"/>
          <ac:picMkLst>
            <pc:docMk/>
            <pc:sldMk cId="2964569951" sldId="263"/>
            <ac:picMk id="7" creationId="{8A5EEC1E-8FD8-46E8-B424-458443953C11}"/>
          </ac:picMkLst>
        </pc:picChg>
        <pc:picChg chg="add mod">
          <ac:chgData name="Stefan Johansson" userId="aaeeb30b-4251-47a9-8711-79e926e99c06" providerId="ADAL" clId="{AEA2AA90-167D-477C-A6B5-9C6F870FCC8D}" dt="2021-01-04T23:32:19.633" v="695" actId="1036"/>
          <ac:picMkLst>
            <pc:docMk/>
            <pc:sldMk cId="2964569951" sldId="263"/>
            <ac:picMk id="8" creationId="{B8DD5148-60CD-47EB-919B-D31A08B9A377}"/>
          </ac:picMkLst>
        </pc:picChg>
      </pc:sldChg>
      <pc:sldChg chg="addSp delSp modSp add">
        <pc:chgData name="Stefan Johansson" userId="aaeeb30b-4251-47a9-8711-79e926e99c06" providerId="ADAL" clId="{AEA2AA90-167D-477C-A6B5-9C6F870FCC8D}" dt="2021-01-04T23:44:23.207" v="954" actId="1035"/>
        <pc:sldMkLst>
          <pc:docMk/>
          <pc:sldMk cId="1082514593" sldId="264"/>
        </pc:sldMkLst>
        <pc:spChg chg="mod">
          <ac:chgData name="Stefan Johansson" userId="aaeeb30b-4251-47a9-8711-79e926e99c06" providerId="ADAL" clId="{AEA2AA90-167D-477C-A6B5-9C6F870FCC8D}" dt="2021-01-04T23:40:22.516" v="728" actId="20577"/>
          <ac:spMkLst>
            <pc:docMk/>
            <pc:sldMk cId="1082514593" sldId="264"/>
            <ac:spMk id="2" creationId="{CC6CC8CA-1621-4455-A4E1-41F08AD27658}"/>
          </ac:spMkLst>
        </pc:spChg>
        <pc:spChg chg="del">
          <ac:chgData name="Stefan Johansson" userId="aaeeb30b-4251-47a9-8711-79e926e99c06" providerId="ADAL" clId="{AEA2AA90-167D-477C-A6B5-9C6F870FCC8D}" dt="2021-01-04T23:40:14.627" v="719" actId="478"/>
          <ac:spMkLst>
            <pc:docMk/>
            <pc:sldMk cId="1082514593" sldId="264"/>
            <ac:spMk id="3" creationId="{E492C83C-714C-44F6-BC32-00CF58DD66BB}"/>
          </ac:spMkLst>
        </pc:spChg>
        <pc:spChg chg="add mod">
          <ac:chgData name="Stefan Johansson" userId="aaeeb30b-4251-47a9-8711-79e926e99c06" providerId="ADAL" clId="{AEA2AA90-167D-477C-A6B5-9C6F870FCC8D}" dt="2021-01-04T23:44:23.207" v="954" actId="1035"/>
          <ac:spMkLst>
            <pc:docMk/>
            <pc:sldMk cId="1082514593" sldId="264"/>
            <ac:spMk id="6" creationId="{19D66155-A9B1-4378-AD9A-C4BFB9A39B9C}"/>
          </ac:spMkLst>
        </pc:spChg>
        <pc:picChg chg="del">
          <ac:chgData name="Stefan Johansson" userId="aaeeb30b-4251-47a9-8711-79e926e99c06" providerId="ADAL" clId="{AEA2AA90-167D-477C-A6B5-9C6F870FCC8D}" dt="2021-01-04T23:40:10.811" v="718" actId="478"/>
          <ac:picMkLst>
            <pc:docMk/>
            <pc:sldMk cId="1082514593" sldId="264"/>
            <ac:picMk id="4" creationId="{EC2B4699-4035-4303-B247-A8BD5145BE6F}"/>
          </ac:picMkLst>
        </pc:picChg>
      </pc:sldChg>
    </pc:docChg>
  </pc:docChgLst>
  <pc:docChgLst>
    <pc:chgData name="Stefan Johansson" userId="aaeeb30b-4251-47a9-8711-79e926e99c06" providerId="ADAL" clId="{E2E3339B-0D91-43E0-9743-538B78E6065E}"/>
    <pc:docChg chg="undo custSel modSld">
      <pc:chgData name="Stefan Johansson" userId="aaeeb30b-4251-47a9-8711-79e926e99c06" providerId="ADAL" clId="{E2E3339B-0D91-43E0-9743-538B78E6065E}" dt="2021-01-05T14:28:57.543" v="149" actId="1035"/>
      <pc:docMkLst>
        <pc:docMk/>
      </pc:docMkLst>
      <pc:sldChg chg="addSp modSp">
        <pc:chgData name="Stefan Johansson" userId="aaeeb30b-4251-47a9-8711-79e926e99c06" providerId="ADAL" clId="{E2E3339B-0D91-43E0-9743-538B78E6065E}" dt="2021-01-05T14:20:48.487" v="76" actId="20577"/>
        <pc:sldMkLst>
          <pc:docMk/>
          <pc:sldMk cId="235553802" sldId="259"/>
        </pc:sldMkLst>
        <pc:spChg chg="mod">
          <ac:chgData name="Stefan Johansson" userId="aaeeb30b-4251-47a9-8711-79e926e99c06" providerId="ADAL" clId="{E2E3339B-0D91-43E0-9743-538B78E6065E}" dt="2021-01-05T14:19:35.379" v="37" actId="14100"/>
          <ac:spMkLst>
            <pc:docMk/>
            <pc:sldMk cId="235553802" sldId="259"/>
            <ac:spMk id="3" creationId="{E492C83C-714C-44F6-BC32-00CF58DD66BB}"/>
          </ac:spMkLst>
        </pc:spChg>
        <pc:spChg chg="add mod">
          <ac:chgData name="Stefan Johansson" userId="aaeeb30b-4251-47a9-8711-79e926e99c06" providerId="ADAL" clId="{E2E3339B-0D91-43E0-9743-538B78E6065E}" dt="2021-01-05T14:20:48.487" v="76" actId="20577"/>
          <ac:spMkLst>
            <pc:docMk/>
            <pc:sldMk cId="235553802" sldId="259"/>
            <ac:spMk id="5" creationId="{624B0FD1-BF6B-4571-976A-C20F4FF0B40D}"/>
          </ac:spMkLst>
        </pc:spChg>
        <pc:picChg chg="mod">
          <ac:chgData name="Stefan Johansson" userId="aaeeb30b-4251-47a9-8711-79e926e99c06" providerId="ADAL" clId="{E2E3339B-0D91-43E0-9743-538B78E6065E}" dt="2021-01-05T14:19:22.193" v="36" actId="14100"/>
          <ac:picMkLst>
            <pc:docMk/>
            <pc:sldMk cId="235553802" sldId="259"/>
            <ac:picMk id="4" creationId="{EF051088-A73E-4AD4-9A74-F7EE23B45560}"/>
          </ac:picMkLst>
        </pc:picChg>
      </pc:sldChg>
      <pc:sldChg chg="addSp modSp">
        <pc:chgData name="Stefan Johansson" userId="aaeeb30b-4251-47a9-8711-79e926e99c06" providerId="ADAL" clId="{E2E3339B-0D91-43E0-9743-538B78E6065E}" dt="2021-01-05T14:28:57.543" v="149" actId="1035"/>
        <pc:sldMkLst>
          <pc:docMk/>
          <pc:sldMk cId="3489134571" sldId="262"/>
        </pc:sldMkLst>
        <pc:spChg chg="add mod">
          <ac:chgData name="Stefan Johansson" userId="aaeeb30b-4251-47a9-8711-79e926e99c06" providerId="ADAL" clId="{E2E3339B-0D91-43E0-9743-538B78E6065E}" dt="2021-01-05T14:22:13.758" v="132" actId="14100"/>
          <ac:spMkLst>
            <pc:docMk/>
            <pc:sldMk cId="3489134571" sldId="262"/>
            <ac:spMk id="6" creationId="{56CECBFD-A5F9-4698-BDDA-1218C74D188F}"/>
          </ac:spMkLst>
        </pc:spChg>
        <pc:spChg chg="add mod">
          <ac:chgData name="Stefan Johansson" userId="aaeeb30b-4251-47a9-8711-79e926e99c06" providerId="ADAL" clId="{E2E3339B-0D91-43E0-9743-538B78E6065E}" dt="2021-01-05T14:28:57.543" v="149" actId="1035"/>
          <ac:spMkLst>
            <pc:docMk/>
            <pc:sldMk cId="3489134571" sldId="262"/>
            <ac:spMk id="7" creationId="{677D2EC9-01B4-4F51-969B-87A6A2B624F6}"/>
          </ac:spMkLst>
        </pc:spChg>
        <pc:picChg chg="mod">
          <ac:chgData name="Stefan Johansson" userId="aaeeb30b-4251-47a9-8711-79e926e99c06" providerId="ADAL" clId="{E2E3339B-0D91-43E0-9743-538B78E6065E}" dt="2021-01-05T14:21:12.682" v="102" actId="14100"/>
          <ac:picMkLst>
            <pc:docMk/>
            <pc:sldMk cId="3489134571" sldId="262"/>
            <ac:picMk id="5" creationId="{B15E8701-61A9-4B76-9E18-310754EE51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28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66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C1AB-065D-4D2C-A886-000768089D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99EAFE-D1BD-427A-95F3-7917F8B1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4B7C-D641-43BA-AE9D-7BF47D40F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94C69-1776-4619-920D-1B39C6ACB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Make Your FPGA Go Faster</a:t>
            </a:r>
          </a:p>
        </p:txBody>
      </p:sp>
    </p:spTree>
    <p:extLst>
      <p:ext uri="{BB962C8B-B14F-4D97-AF65-F5344CB8AC3E}">
        <p14:creationId xmlns:p14="http://schemas.microsoft.com/office/powerpoint/2010/main" val="3392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128A-9E89-4ED1-A443-2FDBEA1C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is NOT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9CAD-5466-4181-8C6D-0F43AA81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204"/>
            <a:ext cx="8596668" cy="3880773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always_ff</a:t>
            </a:r>
            <a:r>
              <a:rPr lang="en-US" dirty="0">
                <a:latin typeface="Consolas" panose="020B0609020204030204" pitchFamily="49" charset="0"/>
              </a:rPr>
              <a:t> @(</a:t>
            </a:r>
            <a:r>
              <a:rPr lang="en-US" dirty="0" err="1">
                <a:latin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Y &lt;= A &amp; B &amp; C;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C0330-3EF5-48DB-B26F-EE265926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64" y="3473497"/>
            <a:ext cx="5703751" cy="2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83C-714C-44F6-BC32-00CF58DD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167"/>
            <a:ext cx="8596668" cy="3880773"/>
          </a:xfrm>
        </p:spPr>
        <p:txBody>
          <a:bodyPr/>
          <a:lstStyle/>
          <a:p>
            <a:r>
              <a:rPr lang="en-US" dirty="0" err="1"/>
              <a:t>Fmax</a:t>
            </a:r>
            <a:r>
              <a:rPr lang="en-US" dirty="0"/>
              <a:t> determined by longest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54E8-9E3B-48F1-A0D6-02CD1082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1233"/>
            <a:ext cx="5433751" cy="2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83C-714C-44F6-BC32-00CF58DD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326"/>
            <a:ext cx="8596668" cy="695840"/>
          </a:xfrm>
        </p:spPr>
        <p:txBody>
          <a:bodyPr/>
          <a:lstStyle/>
          <a:p>
            <a:r>
              <a:rPr lang="en-US" dirty="0"/>
              <a:t>Break path into multiple clock cycles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B0FD1-BF6B-4571-976A-C20F4FF0B40D}"/>
              </a:ext>
            </a:extLst>
          </p:cNvPr>
          <p:cNvSpPr txBox="1">
            <a:spLocks/>
          </p:cNvSpPr>
          <p:nvPr/>
        </p:nvSpPr>
        <p:spPr>
          <a:xfrm>
            <a:off x="677334" y="5249194"/>
            <a:ext cx="8596668" cy="114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always_ff</a:t>
            </a:r>
            <a:r>
              <a:rPr lang="en-US" dirty="0">
                <a:latin typeface="Consolas" panose="020B0609020204030204" pitchFamily="49" charset="0"/>
              </a:rPr>
              <a:t> @(</a:t>
            </a:r>
            <a:r>
              <a:rPr lang="en-US" dirty="0" err="1">
                <a:latin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X &lt;= A &amp;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Y &lt;= X &amp; 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767B5-F257-4367-BEED-94F3343D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0" y="1950998"/>
            <a:ext cx="59817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83C-714C-44F6-BC32-00CF58DD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2325"/>
            <a:ext cx="8596668" cy="3880773"/>
          </a:xfrm>
        </p:spPr>
        <p:txBody>
          <a:bodyPr/>
          <a:lstStyle/>
          <a:p>
            <a:r>
              <a:rPr lang="en-US" dirty="0"/>
              <a:t>Data must be aligned within the same clock cycle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7D2EC9-01B4-4F51-969B-87A6A2B624F6}"/>
              </a:ext>
            </a:extLst>
          </p:cNvPr>
          <p:cNvSpPr txBox="1">
            <a:spLocks/>
          </p:cNvSpPr>
          <p:nvPr/>
        </p:nvSpPr>
        <p:spPr>
          <a:xfrm>
            <a:off x="677334" y="5248115"/>
            <a:ext cx="3800398" cy="1142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always_ff</a:t>
            </a:r>
            <a:r>
              <a:rPr lang="en-US" dirty="0">
                <a:latin typeface="Consolas" panose="020B0609020204030204" pitchFamily="49" charset="0"/>
              </a:rPr>
              <a:t> @(</a:t>
            </a:r>
            <a:r>
              <a:rPr lang="en-US" dirty="0" err="1">
                <a:latin typeface="Consolas" panose="020B0609020204030204" pitchFamily="49" charset="0"/>
              </a:rPr>
              <a:t>posedge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clk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X_D1 &lt;= A &amp;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C_D1 &lt;=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Y_D2 &lt;= X_D1 &amp; C_D1;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BB19B-8770-42D4-AF5D-113514DA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80" y="1932147"/>
            <a:ext cx="5991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3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Multiply-Accumulate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EEC1E-8FD8-46E8-B424-45844395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90" y="1723053"/>
            <a:ext cx="5070539" cy="1731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D5148-60CD-47EB-919B-D31A08B9A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90" y="4613740"/>
            <a:ext cx="6270075" cy="17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83C-714C-44F6-BC32-00CF58DD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163"/>
            <a:ext cx="8596668" cy="3880773"/>
          </a:xfrm>
        </p:spPr>
        <p:txBody>
          <a:bodyPr/>
          <a:lstStyle/>
          <a:p>
            <a:r>
              <a:rPr lang="en-US" dirty="0" err="1"/>
              <a:t>always_ff</a:t>
            </a:r>
            <a:r>
              <a:rPr lang="en-US" dirty="0"/>
              <a:t> (@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if (counter == 8’d49) begin</a:t>
            </a:r>
            <a:br>
              <a:rPr lang="en-US" dirty="0"/>
            </a:br>
            <a:r>
              <a:rPr lang="en-US" dirty="0"/>
              <a:t>        counter &lt;= 8’d0;</a:t>
            </a:r>
            <a:br>
              <a:rPr lang="en-US" dirty="0"/>
            </a:br>
            <a:r>
              <a:rPr lang="en-US" dirty="0"/>
              <a:t>    end else begin</a:t>
            </a:r>
            <a:br>
              <a:rPr lang="en-US" dirty="0"/>
            </a:br>
            <a:r>
              <a:rPr lang="en-US" dirty="0"/>
              <a:t>        counter &lt;= counter + 1;</a:t>
            </a:r>
            <a:br>
              <a:rPr lang="en-US" dirty="0"/>
            </a:br>
            <a:r>
              <a:rPr lang="en-US" dirty="0"/>
              <a:t>    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E861B-2C28-4CC8-9D22-18C1EA6B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2" y="3717684"/>
            <a:ext cx="4927501" cy="2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5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en-US" dirty="0"/>
              <a:t>Counter pipelined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83C-714C-44F6-BC32-00CF58DD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99"/>
            <a:ext cx="8596668" cy="3880773"/>
          </a:xfrm>
        </p:spPr>
        <p:txBody>
          <a:bodyPr/>
          <a:lstStyle/>
          <a:p>
            <a:r>
              <a:rPr lang="en-US" dirty="0" err="1"/>
              <a:t>always_ff</a:t>
            </a:r>
            <a:r>
              <a:rPr lang="en-US" dirty="0"/>
              <a:t> (@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  <a:br>
              <a:rPr lang="en-US" dirty="0"/>
            </a:br>
            <a:r>
              <a:rPr lang="en-US" dirty="0"/>
              <a:t>    if (</a:t>
            </a:r>
            <a:r>
              <a:rPr lang="en-US" dirty="0" err="1"/>
              <a:t>counter_rst</a:t>
            </a:r>
            <a:r>
              <a:rPr lang="en-US" dirty="0"/>
              <a:t>) begin</a:t>
            </a:r>
            <a:br>
              <a:rPr lang="en-US" dirty="0"/>
            </a:br>
            <a:r>
              <a:rPr lang="en-US" dirty="0"/>
              <a:t>        counter &lt;= 8’d0;</a:t>
            </a:r>
            <a:br>
              <a:rPr lang="en-US" dirty="0"/>
            </a:br>
            <a:r>
              <a:rPr lang="en-US" dirty="0"/>
              <a:t>    end else begin</a:t>
            </a:r>
            <a:br>
              <a:rPr lang="en-US" dirty="0"/>
            </a:br>
            <a:r>
              <a:rPr lang="en-US" dirty="0"/>
              <a:t>        counter &lt;= counter + 1;</a:t>
            </a:r>
            <a:br>
              <a:rPr lang="en-US" dirty="0"/>
            </a:br>
            <a:r>
              <a:rPr lang="en-US" dirty="0"/>
              <a:t>    end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counter_rst</a:t>
            </a:r>
            <a:r>
              <a:rPr lang="en-US" dirty="0"/>
              <a:t> &lt;= (counter == 8’d48);</a:t>
            </a:r>
            <a:br>
              <a:rPr lang="en-US" dirty="0"/>
            </a:br>
            <a:r>
              <a:rPr lang="en-US" dirty="0"/>
              <a:t>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B4699-4035-4303-B247-A8BD5145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5" y="4092400"/>
            <a:ext cx="5973751" cy="2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C8CA-1621-4455-A4E1-41F08AD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66155-A9B1-4378-AD9A-C4BFB9A3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971"/>
            <a:ext cx="8596668" cy="3880773"/>
          </a:xfrm>
        </p:spPr>
        <p:txBody>
          <a:bodyPr/>
          <a:lstStyle/>
          <a:p>
            <a:r>
              <a:rPr lang="en-US" dirty="0"/>
              <a:t>Extra latency</a:t>
            </a:r>
          </a:p>
          <a:p>
            <a:pPr lvl="1"/>
            <a:r>
              <a:rPr lang="en-US" dirty="0"/>
              <a:t>Usually ok for DSP, networking etc.</a:t>
            </a:r>
          </a:p>
          <a:p>
            <a:pPr lvl="1"/>
            <a:r>
              <a:rPr lang="en-US" dirty="0"/>
              <a:t>Could cause problems for handshake, like AXI bus.</a:t>
            </a:r>
          </a:p>
          <a:p>
            <a:r>
              <a:rPr lang="en-US" dirty="0"/>
              <a:t>Extra flops</a:t>
            </a:r>
          </a:p>
          <a:p>
            <a:pPr lvl="1"/>
            <a:r>
              <a:rPr lang="en-US" dirty="0"/>
              <a:t>Modern FPGA’s has a ton of flops.</a:t>
            </a:r>
          </a:p>
        </p:txBody>
      </p:sp>
    </p:spTree>
    <p:extLst>
      <p:ext uri="{BB962C8B-B14F-4D97-AF65-F5344CB8AC3E}">
        <p14:creationId xmlns:p14="http://schemas.microsoft.com/office/powerpoint/2010/main" val="1082514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10502</TotalTime>
  <Words>242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Facet</vt:lpstr>
      <vt:lpstr>Pipelining</vt:lpstr>
      <vt:lpstr>Verilog is NOT Software</vt:lpstr>
      <vt:lpstr>Clock Frequency</vt:lpstr>
      <vt:lpstr>Pipelining</vt:lpstr>
      <vt:lpstr>Clock Cycle Timing</vt:lpstr>
      <vt:lpstr>Multiply-Accumulate</vt:lpstr>
      <vt:lpstr>Counter</vt:lpstr>
      <vt:lpstr>Counter pipelined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Stefan Johansson</dc:creator>
  <cp:lastModifiedBy>Stefan Johansson</cp:lastModifiedBy>
  <cp:revision>1</cp:revision>
  <dcterms:created xsi:type="dcterms:W3CDTF">2020-11-02T17:47:05Z</dcterms:created>
  <dcterms:modified xsi:type="dcterms:W3CDTF">2021-01-29T22:00:05Z</dcterms:modified>
</cp:coreProperties>
</file>