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28176"/>
    <p:restoredTop sz="92857"/>
  </p:normalViewPr>
  <p:slideViewPr>
    <p:cSldViewPr snapToGrid="0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775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88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64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Garamond"/>
              <a:buNone/>
            </a:pPr>
            <a:r>
              <a:rPr lang="en-US" altLang="zh-TW" sz="4800" b="1" i="0" u="none" strike="noStrike" cap="none" dirty="0" smtClean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Python</a:t>
            </a:r>
            <a:br>
              <a:rPr lang="en-US" altLang="zh-TW" sz="4800" b="1" i="0" u="none" strike="noStrike" cap="none" dirty="0" smtClean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zh-TW" sz="4800" b="1" i="0" u="none" strike="noStrike" cap="none" dirty="0" smtClean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altLang="zh-TW" sz="4800" b="1" i="0" u="none" strike="noStrike" cap="none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/>
            </a:r>
            <a:br>
              <a:rPr lang="en-US" altLang="zh-TW" sz="4800" b="1" i="0" u="none" strike="noStrike" cap="none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zh-TW" altLang="en-US" sz="4800" b="1" dirty="0" smtClean="0">
                <a:latin typeface="Garamond"/>
                <a:ea typeface="Garamond"/>
                <a:cs typeface="Garamond"/>
                <a:sym typeface="Garamond"/>
              </a:rPr>
              <a:t>智能 </a:t>
            </a:r>
            <a:r>
              <a:rPr lang="en-US" altLang="zh-TW" sz="4800" b="1" dirty="0" smtClean="0">
                <a:latin typeface="Garamond"/>
                <a:ea typeface="Garamond"/>
                <a:cs typeface="Garamond"/>
                <a:sym typeface="Garamond"/>
              </a:rPr>
              <a:t>『Music-Play』</a:t>
            </a:r>
            <a:r>
              <a:rPr lang="zh-TW" altLang="en-US" sz="4800" b="1" dirty="0" smtClean="0">
                <a:latin typeface="Garamond"/>
                <a:ea typeface="Garamond"/>
                <a:cs typeface="Garamond"/>
                <a:sym typeface="Garamond"/>
              </a:rPr>
              <a:t>影音論壇</a:t>
            </a:r>
            <a:endParaRPr sz="4800" b="1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1269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</a:t>
            </a:r>
            <a:r>
              <a:rPr lang="zh-TW" alt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網路開發框架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63300" y="5152575"/>
            <a:ext cx="3592200" cy="95561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sz="20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altLang="en-US" sz="20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框架較完整</a:t>
            </a:r>
            <a:endParaRPr sz="2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結合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Python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的爬蟲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X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搜尋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endParaRPr sz="2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mage result for python fla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0" y="1804771"/>
            <a:ext cx="3894014" cy="263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92;p14"/>
          <p:cNvSpPr txBox="1">
            <a:spLocks/>
          </p:cNvSpPr>
          <p:nvPr/>
        </p:nvSpPr>
        <p:spPr>
          <a:xfrm>
            <a:off x="743712" y="2507158"/>
            <a:ext cx="76565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1" dirty="0" smtClean="0"/>
              <a:t>or</a:t>
            </a:r>
            <a:endParaRPr lang="zh-TW" altLang="en-US" b="1" dirty="0"/>
          </a:p>
        </p:txBody>
      </p:sp>
      <p:pic>
        <p:nvPicPr>
          <p:cNvPr id="1028" name="Picture 4" descr="mage result for python djan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48" y="1719072"/>
            <a:ext cx="3872252" cy="27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Macintosh PowerPoint</Application>
  <PresentationFormat>如螢幕大小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Garamond</vt:lpstr>
      <vt:lpstr>Office Theme</vt:lpstr>
      <vt:lpstr>Python   智能 『Music-Play』影音論壇</vt:lpstr>
      <vt:lpstr>Python - 網路開發框架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 智能 『Music-Play』影音論壇</dc:title>
  <cp:lastModifiedBy>Microsoft Office 使用者</cp:lastModifiedBy>
  <cp:revision>2</cp:revision>
  <dcterms:modified xsi:type="dcterms:W3CDTF">2019-03-29T12:58:59Z</dcterms:modified>
</cp:coreProperties>
</file>