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2507e7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2507e7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2507e79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2507e79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2507e79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2507e79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507e799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507e799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507e799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507e799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507e799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507e799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507e7993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507e799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36800" y="3416100"/>
            <a:ext cx="37365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Meredith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Mendoza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Garcia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Carrillo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Lanham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</a:t>
            </a:r>
            <a:r>
              <a:rPr b="1" lang="en">
                <a:solidFill>
                  <a:srgbClr val="0000FF"/>
                </a:solidFill>
              </a:rPr>
              <a:t>Data Extractors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6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Project:</a:t>
            </a:r>
            <a:r>
              <a:rPr lang="en">
                <a:solidFill>
                  <a:schemeClr val="dk1"/>
                </a:solidFill>
              </a:rPr>
              <a:t> Develop a software application in Python that can read and output text from </a:t>
            </a:r>
            <a:r>
              <a:rPr b="1" lang="en" u="sng">
                <a:solidFill>
                  <a:schemeClr val="dk1"/>
                </a:solidFill>
              </a:rPr>
              <a:t>any</a:t>
            </a:r>
            <a:r>
              <a:rPr lang="en">
                <a:solidFill>
                  <a:schemeClr val="dk1"/>
                </a:solidFill>
              </a:rPr>
              <a:t> Microsoft Word document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Our Motto: </a:t>
            </a:r>
            <a:r>
              <a:rPr lang="en">
                <a:solidFill>
                  <a:schemeClr val="dk1"/>
                </a:solidFill>
              </a:rPr>
              <a:t>“If Microsoft can Doc it, we can extract it.”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Our Vision:</a:t>
            </a:r>
            <a:r>
              <a:rPr lang="en">
                <a:solidFill>
                  <a:schemeClr val="dk1"/>
                </a:solidFill>
              </a:rPr>
              <a:t> Efficiently Extracting Data through Precise Programming.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250" y="1130238"/>
            <a:ext cx="3137700" cy="26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954950" y="3845500"/>
            <a:ext cx="28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Our team mascot, Peaches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(Austin’s Dog)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Our Mission and Goals</a:t>
            </a:r>
            <a:endParaRPr b="1" sz="29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Mission: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b</a:t>
            </a:r>
            <a:r>
              <a:rPr lang="en">
                <a:solidFill>
                  <a:schemeClr val="dk1"/>
                </a:solidFill>
              </a:rPr>
              <a:t>etter our understanding of the Software Development Process and work together as a team to create an excellent word data extractor.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Goals: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complete, well-documented, efficiently functioning word data extractor developed by consistently producing quality work with measured results.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We’ll measure this through  B</a:t>
            </a:r>
            <a:r>
              <a:rPr lang="en">
                <a:solidFill>
                  <a:schemeClr val="dk1"/>
                </a:solidFill>
              </a:rPr>
              <a:t>i-</a:t>
            </a: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eekly Progress Reports with the following questions: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Are we keeping up with our documentation?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Are we following our charter?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 our individual evaluations show progress toward our goal?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Roles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Meeting Roles:</a:t>
            </a:r>
            <a:endParaRPr b="1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Coordinator</a:t>
            </a:r>
            <a:r>
              <a:rPr lang="en">
                <a:solidFill>
                  <a:schemeClr val="dk1"/>
                </a:solidFill>
              </a:rPr>
              <a:t> - Mason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Scribe</a:t>
            </a:r>
            <a:r>
              <a:rPr lang="en">
                <a:solidFill>
                  <a:schemeClr val="dk1"/>
                </a:solidFill>
              </a:rPr>
              <a:t> - David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Time Keeper</a:t>
            </a:r>
            <a:r>
              <a:rPr lang="en">
                <a:solidFill>
                  <a:schemeClr val="dk1"/>
                </a:solidFill>
              </a:rPr>
              <a:t> - Luis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Facilitator</a:t>
            </a:r>
            <a:r>
              <a:rPr lang="en">
                <a:solidFill>
                  <a:schemeClr val="dk1"/>
                </a:solidFill>
              </a:rPr>
              <a:t> - Austin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Project Roles:</a:t>
            </a:r>
            <a:endParaRPr b="1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Project Manager</a:t>
            </a:r>
            <a:r>
              <a:rPr lang="en">
                <a:solidFill>
                  <a:schemeClr val="dk1"/>
                </a:solidFill>
              </a:rPr>
              <a:t> - Mason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Editors and Production Managers</a:t>
            </a:r>
            <a:r>
              <a:rPr lang="en">
                <a:solidFill>
                  <a:schemeClr val="dk1"/>
                </a:solidFill>
              </a:rPr>
              <a:t> - Mason, David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Research Managers</a:t>
            </a:r>
            <a:r>
              <a:rPr lang="en">
                <a:solidFill>
                  <a:schemeClr val="dk1"/>
                </a:solidFill>
              </a:rPr>
              <a:t> - David, Luis, Chris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Repository Managers</a:t>
            </a:r>
            <a:r>
              <a:rPr lang="en">
                <a:solidFill>
                  <a:schemeClr val="dk1"/>
                </a:solidFill>
              </a:rPr>
              <a:t> - Chris, Austin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Graphics and Presentations</a:t>
            </a:r>
            <a:r>
              <a:rPr lang="en">
                <a:solidFill>
                  <a:schemeClr val="dk1"/>
                </a:solidFill>
              </a:rPr>
              <a:t> - Austin, Luis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Communication Administrators</a:t>
            </a:r>
            <a:r>
              <a:rPr lang="en">
                <a:solidFill>
                  <a:schemeClr val="dk1"/>
                </a:solidFill>
              </a:rPr>
              <a:t> - Austin, Mason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Ground Rules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Administrative/Meetings</a:t>
            </a:r>
            <a:endParaRPr b="1" u="sng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</a:t>
            </a:r>
            <a:r>
              <a:rPr lang="en">
                <a:solidFill>
                  <a:schemeClr val="dk1"/>
                </a:solidFill>
              </a:rPr>
              <a:t>eam will meet each </a:t>
            </a:r>
            <a:r>
              <a:rPr b="1" lang="en">
                <a:solidFill>
                  <a:schemeClr val="dk1"/>
                </a:solidFill>
              </a:rPr>
              <a:t>Thursday at 6PM in the SSCB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Team can also meet on </a:t>
            </a:r>
            <a:r>
              <a:rPr b="1" lang="en">
                <a:solidFill>
                  <a:schemeClr val="dk1"/>
                </a:solidFill>
              </a:rPr>
              <a:t>Tuesday at 6PM</a:t>
            </a:r>
            <a:r>
              <a:rPr lang="en">
                <a:solidFill>
                  <a:schemeClr val="dk1"/>
                </a:solidFill>
              </a:rPr>
              <a:t> if needed. Whether or not we will meet on Tuesdays will be decided by a majority vote from the team.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Tardiness at team meetings will be penalized by </a:t>
            </a:r>
            <a:r>
              <a:rPr b="1" lang="en">
                <a:solidFill>
                  <a:schemeClr val="dk1"/>
                </a:solidFill>
              </a:rPr>
              <a:t>-15 points off</a:t>
            </a:r>
            <a:r>
              <a:rPr lang="en">
                <a:solidFill>
                  <a:schemeClr val="dk1"/>
                </a:solidFill>
              </a:rPr>
              <a:t> of their </a:t>
            </a:r>
            <a:r>
              <a:rPr lang="en"/>
              <a:t>“S</a:t>
            </a:r>
            <a:r>
              <a:rPr lang="en">
                <a:solidFill>
                  <a:schemeClr val="dk1"/>
                </a:solidFill>
              </a:rPr>
              <a:t>ocial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</a:rPr>
              <a:t>redit 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core</a:t>
            </a:r>
            <a:r>
              <a:rPr lang="en"/>
              <a:t>”</a:t>
            </a:r>
            <a:r>
              <a:rPr lang="en">
                <a:solidFill>
                  <a:schemeClr val="dk1"/>
                </a:solidFill>
              </a:rPr>
              <a:t> for every 15 minutes that a member is late. The 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ocial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</a:rPr>
              <a:t>redit 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core will go on to affect our evaluations of our group members.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Decision-Making</a:t>
            </a:r>
            <a:endParaRPr b="1" u="sng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Team will make decisions by a consensus, if possible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 consensus cannot be reached, a majority vote will be held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a new idea is added to our project we will round robin ensure that each member is on board with the new idea.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Ground Rules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Interpersonal</a:t>
            </a:r>
            <a:endParaRPr b="1" u="sng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Team members will treat each other as professional computing colleagues.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Each team member will be treated with respect, but will also be expected to diligently work towards our common goal.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Settling Disagreements</a:t>
            </a:r>
            <a:endParaRPr b="1" u="sng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the case of a disagreement between team members, each person will have 24 hours to completely explain their position to the rest of the team.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an agreement cannot be made between the disagreeing parties, then a compromise will be made by the members not involved in the disagreement.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the compromise is not suitable, then a majority vote will be held including all members of the group to make the decision.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716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Procedures &amp; </a:t>
            </a:r>
            <a:r>
              <a:rPr b="1" lang="en" sz="2600"/>
              <a:t>Plans for Gathering Self-Assessment Data</a:t>
            </a:r>
            <a:endParaRPr b="1" sz="26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692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Bi-weekly Progress Reports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Includes significant progress milestones, which member contributed what, etc.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Meeting Summaries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Along with meeting contribution scores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Weekly Individual and Team Reports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Useful for keeping track of how we spend our time and how we contribute to the team effort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63075" y="1081950"/>
            <a:ext cx="8520600" cy="29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-End Of Presentation-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We are looking forward to a successful semester!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