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C031B3-FC30-4AEC-A649-6B1497979B48}">
  <a:tblStyle styleId="{89C031B3-FC30-4AEC-A649-6B1497979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Slab-bold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3ca1fa96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3ca1fa96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ca1fa96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3ca1fa96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3ca1fa96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3ca1fa96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ca1fa96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ca1fa96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3ca1fa96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3ca1fa96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3ca1fa96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3ca1fa96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ca1fa96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3ca1fa96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ca1fa96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3ca1fa96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3ca1fa96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3ca1fa96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ca1fa96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ca1fa96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3ca1fa96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3ca1fa96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3ca1fa96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3ca1fa96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ca1fa96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ca1fa96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3ca1fa96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3ca1fa96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3ca1fa96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3ca1fa96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3ca1fa96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3ca1fa96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3ca1fa96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3ca1fa96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3ca1fa96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3ca1fa96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3ca1fa96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3ca1fa96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3ca1fa96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3ca1fa96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3ca1fa96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3ca1fa96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3ca1fa9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3ca1fa9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3ca1fa96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3ca1fa96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Data Text Extractor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905450" y="2959600"/>
            <a:ext cx="5333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Mason Lanham 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Austin Meredith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Luis Carrillo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Chris Mendoza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David Garcia</a:t>
            </a:r>
            <a:endParaRPr sz="232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150" y="3921125"/>
            <a:ext cx="1451850" cy="12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Case-5: Help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use case describes how the user would get help with understanding how to use our software.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Having this functionality will make our software easier to use.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 Case-6: Start the Program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5"/>
            <a:ext cx="76281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This use case describes how the user would start the program.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To be able to use the program it needs to be started.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 Case-7 : End the Program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use case describes how the user would end the execution of the program.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program will need to end execution when the user is done.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729650" y="16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288300"/>
                <a:gridCol w="6396400"/>
              </a:tblGrid>
              <a:tr h="49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FR-1: Command Line Input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user should be able to input the file using a command line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Users need a way to select the word document they need.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needs to allow the user to input the word document for data extraction using a command line prompt. User will input the directory and filename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UC-5 Set Input File Location and Name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901200" y="175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302975"/>
                <a:gridCol w="6038600"/>
              </a:tblGrid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FR-2: Parsing of Word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Summary: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program should be able to read the data of the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can’t do its main task without being able to read the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should parse the word document input to read the text that is in the file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UC-1 Parse and Label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50" name="Google Shape;150;p27"/>
          <p:cNvGraphicFramePr/>
          <p:nvPr/>
        </p:nvGraphicFramePr>
        <p:xfrm>
          <a:off x="798625" y="14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496700"/>
                <a:gridCol w="6050050"/>
              </a:tblGrid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FR-3: XML File Output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Summary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program should output the data within the word document input onto a XML file.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Rationale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 needs to have a way of seeing the extracted data.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data that is extracted needs to be put into an XML file.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Graphics and Images should be placed into a separate file that references the XML file.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UC-3 Set Output File Location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UC-4: Set Output File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952500" y="15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389850"/>
                <a:gridCol w="5943475"/>
              </a:tblGrid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FR-4: Accuracy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extract the data correctly from the word document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If the program extracts data incorrectly users will have no reason to use it.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will correctly retrieve the text and properly label them.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data in the XML File output should match the data in the word document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UC-1 Parse and Label Document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62" name="Google Shape;162;p29"/>
          <p:cNvGraphicFramePr/>
          <p:nvPr/>
        </p:nvGraphicFramePr>
        <p:xfrm>
          <a:off x="587963" y="15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772375"/>
                <a:gridCol w="6195675"/>
              </a:tblGrid>
              <a:tr h="6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NF-1:Performance constraints for retrieving the data.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extract data quickly.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If the extraction is not quick and efficient this will slow down the productivity of the user/company that is using the program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Data should be extracted in under 30 seconds on a document that is 50 pages or less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UC-1 Parse and Label document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68" name="Google Shape;168;p30"/>
          <p:cNvGraphicFramePr/>
          <p:nvPr/>
        </p:nvGraphicFramePr>
        <p:xfrm>
          <a:off x="809250" y="150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576600"/>
                <a:gridCol w="5948900"/>
              </a:tblGrid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NF-2: Reliability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work with minimal failures.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Failures could frustrate the user and limit the work they could do with the program.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have a less than 5% failure rate when parsing files.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never fail wherever completing functions other than parsing files.(Input and Output)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699250" y="146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397150"/>
                <a:gridCol w="6348350"/>
              </a:tblGrid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Name: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NF-3: Usability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Program should be easy to use.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Nobody wants to work using something that makes the task even more difficult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Program should be user friendly by displaying instructions clearly.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 the event of an error, program will display what caused the error and how to prevent it.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minimalistic design of a command prompt is so the program is clear of unnecessary elements and content.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Program will include a help option in case the user gets stuck and needs further instructions.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UC-6 Help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Purpose: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015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Requirements Specification Document will function as a guide for the software developers who will be responsible for designing, developing, and testing the Word Data Text Extractor project.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document has been written to give the developers involved in this project a clear and concise overview of their responsibilities while working on this project.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874688" y="16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481575"/>
                <a:gridCol w="5913050"/>
              </a:tblGrid>
              <a:tr h="4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NF-4: Portability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Summary: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should be portable to different systems.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program will be available to more users if it is portable.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program should be portable to systems with Python 3.3 or newer installed.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Dependencies: https://python-docx.readthedocs.io/en/latest/user/install.html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86" name="Google Shape;186;p33"/>
          <p:cNvGraphicFramePr/>
          <p:nvPr/>
        </p:nvGraphicFramePr>
        <p:xfrm>
          <a:off x="710613" y="1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657425"/>
                <a:gridCol w="6065350"/>
              </a:tblGrid>
              <a:tr h="44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NF-5: Ethics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not violate the access rules of Microsoft Word.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tool we are making is not intended to be used for purposes violating computer ethics.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only be able to extract data if the user has access to the document they will be extracting.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not be easily modifiable to access rules to be worked around.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Protected Documents: https://support.microsoft.com/en-us/office/protect-a-document-with-a-password-05084cc3-300d-4c1a-8416-38d3e37d6826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92" name="Google Shape;192;p34"/>
          <p:cNvGraphicFramePr/>
          <p:nvPr/>
        </p:nvGraphicFramePr>
        <p:xfrm>
          <a:off x="688400" y="15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893450"/>
                <a:gridCol w="5873750"/>
              </a:tblGrid>
              <a:tr h="4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NF-6: Data Integrity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will follow specific XML schemas to capture the meaning of the data it records.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intention of this project is to extract relevant data from word documents.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output file will follow rules of the XML schema selected.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meaning of the extracted data will not change depending on which command is used.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98" name="Google Shape;198;p35"/>
          <p:cNvGraphicFramePr/>
          <p:nvPr/>
        </p:nvGraphicFramePr>
        <p:xfrm>
          <a:off x="674825" y="166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238600"/>
                <a:gridCol w="6555725"/>
              </a:tblGrid>
              <a:tr h="47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NF-7: Compatibility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will be compatible with only specific types of word documents.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There is no need to develop for types of documents that are no longer being used.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is only compatible with files in the .docx format. Specifically the XML-based file format for Word 2007 and newer.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File Format Reference: https://docs.microsoft.com/en-us/deployoffice/compat/office-file-format-reference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204" name="Google Shape;204;p36"/>
          <p:cNvGraphicFramePr/>
          <p:nvPr/>
        </p:nvGraphicFramePr>
        <p:xfrm>
          <a:off x="783325" y="12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{89C031B3-FC30-4AEC-A649-6B1497979B48}</a:tableStyleId>
              </a:tblPr>
              <a:tblGrid>
                <a:gridCol w="1239125"/>
                <a:gridCol w="6338200"/>
              </a:tblGrid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NF-8: Robustness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will be capable of gracefully handling user input errors, or unexpected contents in a document.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program unexpectedly crashing, or being unable to handle some contents of a document could result in frustrating experiences for users.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User input errors will result in their input being rejected, and them being prompted to enter the input again.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Unexpected document contents will be ignored, except to inform the user of its presence.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Corrupted Documents will not have their data extracted, but users will be informed of their status.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Scope: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14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give a clear understanding of our Word Text Data Extractor project, this document consists of: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Descriptions of the use cases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requirements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Nonfunctional requirements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 about the overall functionality of our software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System Overview: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233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Word Text Data Extractor is a piece of software made in Python that will take Microsoft Word documents (mainly instruction manuals or documents with procedures to follow) with the ‘.docx’ file extension in as input.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Extractor will then: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through the .docx file,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Identify the features of the document (tables, lists, headers and footers, etc.),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any text information that could be deemed important/relevant via an XML schema.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650" y="3137625"/>
            <a:ext cx="1944675" cy="1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Definitions: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12175"/>
            <a:ext cx="84921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 Word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Word processing software developed and sold by Microsoft.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.docx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The modern file format for Microsoft Word documents. Introduced in 2007, it replaced the .doc file format.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High-level, open-source programming language that can be used for a wide array of purposes. Designed to be easy to read and simple to learn.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‘Python-docx’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Python library which can be used to create and manipulate Microsoft Word documents that have the .docx file format.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Stands for Extensible Markup Language. Used to create formats which can store data in a way that can be easily read, stored, and shared.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Parser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 software component that takes input data (frequently text) and builds a data structure.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 Case-1: Parse and Label Document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use case describes how the user would pull all the text and other data from a word document and save it in an output file that follows an XML schema with labels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for different parts of the text, like ‘section title’, ‘paragraph’, ‘part of a procedure’, or ‘belongs to a row of a table’. Additional items, such as graphics and charts will be saved separately.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b="1"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would be helpful for retrieving and parsing the text in the document for use by the next tool.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Case-2: Set Output File Location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use case describes how the user would set the location in their file system for their output files.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allows the user to send their output files where they are needed for the next tool.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Use-Case-3: Set Output File Name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use case describes how the user would set the name of their output file.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Rationale</a:t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user will need to be able to set what the name of their output file will be for it to be used by the next tool.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Case-4: Set Input File Location &amp; Name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use case describes how the user would set the location in their file system for their input file.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allows the user to select the input file they will be working 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