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a9e46c6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a9e46c6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9e46c6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9e46c6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9e46c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9e46c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9e46c6e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9e46c6e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a9e46c6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a9e46c6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9e46c6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9e46c6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9e46c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9e46c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a9e46c6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a9e46c6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9e46c6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9e46c6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9e46c6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9e46c6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9e46c6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a9e46c6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9e46c6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9e46c6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Ch. 5 </a:t>
            </a:r>
            <a:r>
              <a:rPr lang="en"/>
              <a:t>Information Privacy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Chris Mendoza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or Loyalty Programs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Rewards or Loyalty programs for shoppers have been around for more than 100 years.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record every purchase by a member so that companies can use buying habits information of a particular customer to provide them with individualized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protect their personal information some consumers give fake personal information when applying for these programs.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125" y="3286575"/>
            <a:ext cx="2701174" cy="1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 Tags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tiny wireless transmitter which manufacturers are using to replace bar codes due to checkouts are quicker and companies track their inventory more accurately since a scanner can read an RFID from six feet away.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issue is that </a:t>
            </a:r>
            <a:r>
              <a:rPr lang="en"/>
              <a:t>the</a:t>
            </a:r>
            <a:r>
              <a:rPr lang="en"/>
              <a:t> RFIDs are not turned off when a customer purchases an item which leads to </a:t>
            </a:r>
            <a:r>
              <a:rPr lang="en"/>
              <a:t>privacy concerns.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300" y="2859225"/>
            <a:ext cx="3269300" cy="21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Implanted Chips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Taiwan </a:t>
            </a:r>
            <a:r>
              <a:rPr lang="en"/>
              <a:t>domesticated</a:t>
            </a:r>
            <a:r>
              <a:rPr lang="en"/>
              <a:t> dogs have a small microchip implanted in their ear for easy retrieval in case the dog gets last.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Verichip Corporation created an RFID tag approved for humans and </a:t>
            </a:r>
            <a:r>
              <a:rPr lang="en"/>
              <a:t>the company claimed that 2000 people worldwide had their chip implanted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-1749" l="-8190" r="8190" t="1750"/>
          <a:stretch/>
        </p:blipFill>
        <p:spPr>
          <a:xfrm>
            <a:off x="2971450" y="2571750"/>
            <a:ext cx="2657224" cy="265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Privacy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Privacy is defined as a social arrangement that allows individuals to have some level of control over who is able to gain </a:t>
            </a:r>
            <a:r>
              <a:rPr lang="en"/>
              <a:t>access</a:t>
            </a:r>
            <a:r>
              <a:rPr lang="en"/>
              <a:t> to their physical selves and their personal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Harms and Benefits of Privacy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Harms of Privacy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people use privacy to plan out and carry out illegal or immoral.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Families are expected to solve their own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much privacy can be a curse to some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Benefits of Privacy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allows us to be ourselves by letting us remove our public persona.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can foster intellectual activities by allowing us to focus our thoughts without interruptions.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Natural Right to Privacy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Philosophers  for years have disagreed whether there is a natural right to </a:t>
            </a:r>
            <a:r>
              <a:rPr lang="en"/>
              <a:t>privacy.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believe that privacy is a prudential right which means that there is a net benefit to society so members should be allowed to have the right to privacy.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and Trust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874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an increase in  privacy in </a:t>
            </a:r>
            <a:r>
              <a:rPr lang="en"/>
              <a:t>today's</a:t>
            </a:r>
            <a:r>
              <a:rPr lang="en"/>
              <a:t> society we must now have trust in complete strangers.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trust others we must rely on their reputation. Today society must obtain information from a person to establish reputations.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Ways gain information from a person include an ordeal such as a drug test or by requesting credentials such as a </a:t>
            </a:r>
            <a:r>
              <a:rPr lang="en"/>
              <a:t>driver's</a:t>
            </a:r>
            <a:r>
              <a:rPr lang="en"/>
              <a:t> license.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75" y="3308572"/>
            <a:ext cx="2279950" cy="17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Disclosures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go on with our lives we leave behind an electronic trail of our activities thanks to computerized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events result in the creation of public records. These include birth certificates, marriage licenses, motor vehicle records, criminal records, and deeds to properties.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Computerized databases and the Internet have made accessing these public records quick and inexpensive.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875" y="3257675"/>
            <a:ext cx="3372000" cy="17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and Harms of Computerized Databases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Companies are able to pull a criminal record of a person they are hiring.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Before moving to a new city you are able to check the crime rate of the area.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Transportation providers can check the </a:t>
            </a:r>
            <a:r>
              <a:rPr lang="en"/>
              <a:t>driving</a:t>
            </a:r>
            <a:r>
              <a:rPr lang="en"/>
              <a:t> records of the employees applying.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Harms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Companies may share your information to other companies that then send you junk mail for products you have no </a:t>
            </a:r>
            <a:r>
              <a:rPr lang="en"/>
              <a:t>interest 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Employers can hire a company such as Social Intelligence Corporation to run a background check by searching the internet for social media posts by the person applying for a job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Tags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December 2010 Facebook introduced Tag Suggestions which uses facial recognition software to suggest the name of a friend appearing in a picture that is uploaded.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June 2011, the Electronic Privacy Information Center filed a complaint to the FTC claiming that Facebook gathered user’s facial data without their consent.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raised the concern that this feature would increase the chance that photos would be improperly tagged.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550" y="3566250"/>
            <a:ext cx="1462350" cy="14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</a:t>
            </a:r>
            <a:r>
              <a:rPr lang="en"/>
              <a:t> 911 Services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lang="en"/>
              <a:t>cell phone</a:t>
            </a:r>
            <a:r>
              <a:rPr lang="en"/>
              <a:t> providers in the US are required by law to track the location of </a:t>
            </a:r>
            <a:r>
              <a:rPr lang="en"/>
              <a:t>active</a:t>
            </a:r>
            <a:r>
              <a:rPr lang="en"/>
              <a:t> cell phone users to within 100 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benefit of this is that emergency services can reach a person that is unable to speak or do not know where they 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downside is a potential </a:t>
            </a:r>
            <a:r>
              <a:rPr lang="en"/>
              <a:t>loss</a:t>
            </a:r>
            <a:r>
              <a:rPr lang="en"/>
              <a:t> of </a:t>
            </a:r>
            <a:r>
              <a:rPr lang="en"/>
              <a:t>privacy.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475" y="3016575"/>
            <a:ext cx="2999075" cy="21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