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e54fc11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e54fc11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e54fc11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0e54fc11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0e54fc11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0e54fc11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e54fc11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e54fc11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0e54fc113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0e54fc11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0e54fc11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0e54fc11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0e54fc11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0e54fc11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0e54fc11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0e54fc11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e54fc113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0e54fc11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0e54fc113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0e54fc11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e54fc1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e54fc1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e54fc113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0e54fc113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e54fc11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e54fc11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e54fc113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e54fc113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0e54fc113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0e54fc113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e54fc113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e54fc113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0e54fc113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0e54fc113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0e54fc113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0e54fc113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0e54fc11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0e54fc11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0e54fc113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0e54fc113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0e54fc113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0e54fc113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e54fc11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e54fc11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0e54fc113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0e54fc113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e54fc11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e54fc1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0e54fc11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0e54fc11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0e54fc11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0e54fc11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e54fc11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e54fc11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e54fc11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e54fc11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e54fc11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e54fc11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Use and Copyright Law Continued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presentation by Mason Lanham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 BMG Music Entertainment Rootkit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Rootkits hide files and processes from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compromised users computer security.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discovered resulting in a class action lawsuit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Settled by Sony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3417650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2013, Microsoft Announced it would be creating a cloud-based experience for the XBOX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included many restrictions: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Discs were only shareable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Unable to buy or sell pre-owned games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XBOX would have to connect to internet once every 24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Resulted in Controversy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305" y="445026"/>
            <a:ext cx="3594797" cy="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XBOX ONE cont.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Facebook poll by Amazon showed the Sony PS4 was </a:t>
            </a:r>
            <a:r>
              <a:rPr lang="en"/>
              <a:t>becoming</a:t>
            </a:r>
            <a:r>
              <a:rPr lang="en"/>
              <a:t> much more popular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realized their plans would have to be dropped.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592" y="2245200"/>
            <a:ext cx="3540826" cy="23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Networks and Cyberlockers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Peer-to-Peer Networks</a:t>
            </a:r>
            <a:r>
              <a:rPr lang="en"/>
              <a:t> allow computers to connect with each other to access files stored on others hard drives.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Cyberlockers</a:t>
            </a:r>
            <a:r>
              <a:rPr lang="en"/>
              <a:t> aka file-hosting services or cloud storage services allow users to upload files which they can share with others.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351" y="2651325"/>
            <a:ext cx="2285299" cy="204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RIAA Lawsuit against 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1999, Napster was sued for copyright infringement.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Court ruling required Napster to block users from trading copyrighted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Unable to be 100% blocked.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Shutdown, until they later reemerged as a music </a:t>
            </a:r>
            <a:r>
              <a:rPr lang="en"/>
              <a:t>service and store.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225" y="390475"/>
            <a:ext cx="2857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RIAA Lawsuits against Kazaa users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2003 Grokster and Kazaa users were warned to in a letter not to share copyrighted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RIAA identified Kazaa supernodes where most copyrighted files stored.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RIAA invoked the DMCA to ask Verizon for the names of those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RIAA sued 261 individuals and sent letters to 204 others giving them a chance to settle before being sued.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2629225"/>
            <a:ext cx="40957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MGM v. Grokster 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MGM (the movie company) and others sued Grokster and StreamCast for the copyright </a:t>
            </a:r>
            <a:r>
              <a:rPr lang="en"/>
              <a:t>infringement</a:t>
            </a:r>
            <a:r>
              <a:rPr lang="en"/>
              <a:t> of their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90% of Grokster’s available files were copyrighted, and both companies supported and promoted the sharing of copyrighted content on their sites.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District Court ruling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Supreme Court Reversal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Grokster shutdown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515" y="2485225"/>
            <a:ext cx="2780975" cy="23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BitTorrent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Normally, upload speeds are 1/10th the speed of downloads.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BitTorrent solved this problem for peer-to-peer networks by dividing files into quarter megabyte chunks and distributing them </a:t>
            </a:r>
            <a:r>
              <a:rPr lang="en"/>
              <a:t>across multiple computers.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results in faster downloads as the file being shared becomes more popular.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338" y="3267674"/>
            <a:ext cx="5691324" cy="11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998" y="931075"/>
            <a:ext cx="6104025" cy="32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Pirate Bay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Established in 2003, and based in Stockholm, Sweden it’s one of the biggest file sharing </a:t>
            </a:r>
            <a:r>
              <a:rPr lang="en"/>
              <a:t>websites with 25 million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BitTorrent to allow users to download copyrighted media for free.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2006 it’s offices were raided by Swedish government.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Offline for 3 days, reemerged more popular.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759263"/>
            <a:ext cx="19050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RIAA v. Diamond Multimedia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1998 Diamond Multimedia launched the Rio</a:t>
            </a:r>
            <a:r>
              <a:rPr lang="en"/>
              <a:t> an MP3 Player without Serial Copyright Management System (SCMS)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Recording Industry Association of America (RIAA) tried to prevent its sale.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Court ruling determined that the Rio was not a digital recording device in accordance with Audio Home Recording Act of 1992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Space Shifting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25" y="3262850"/>
            <a:ext cx="3517551" cy="15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PRO-IP Act and Megaupload Shutdown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2008 Prioritizing Resources and Organization for Intellectual Property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2010 Operation In Our Sites.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2012 Megaupload (a cyber locker) was shutdown.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75" y="3289275"/>
            <a:ext cx="4652650" cy="13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Copyrights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Originally, complete systems were sold.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Independent software industry begins in the 1960’s.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Software copyrights were issued in 1964.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Copyright Act of 1976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350" y="2506575"/>
            <a:ext cx="2526300" cy="24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Copyright cont.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Software Copyright Work?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protects the expression of an idea.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Relational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Protects the executable and screen displays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Doesn’t protect source code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Computer v. Franklin Computer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Early 80’s Franklin Computer made the Franklin 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compatible with Apple II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copied parts of the Apple II’s 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075" y="2229625"/>
            <a:ext cx="3063849" cy="204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2859000" y="4168500"/>
            <a:ext cx="34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By Kevin Savetz - SAM_0649, CC BY 2.0, https://commons.wikimedia.org/w/index.php?curid=50293401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Sega v. Accolade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Accolade wanted to port its games to the Sega Genesis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Normally requires a licensing deal.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</a:t>
            </a:r>
            <a:r>
              <a:rPr lang="en"/>
              <a:t>around by reverse engineering the interface with the Genesis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1992, Sega Sued but it was ruled to be fair use because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Accolade had no choice but to reverse engineer to avoid the licensing deal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public could benefit from a wider range of games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537" y="3014325"/>
            <a:ext cx="3266924" cy="186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“Clean Room” Development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to avoid copying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independent teams.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1st team creates  a technical specification from source code and other material.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2nd team uses this technical specification for development.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Credits 1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“CD-ROM.”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20 Mar. 2022, https://en.wikipedia.org/wiki/CD-ROM#/media/File:CD-ROM.png.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Choney, Suzanne. “No Googling, Says Google - Unless You Really Mean It.”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NBCNews.com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NBCUniversal News Group, 26 Mar. 2013, https://www.nbcnews.com/technolog/no-googling-says-google-unless-you-really-mean-it-1c9078566.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“Diamond Multimedia.”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30 Mar. 2022, https://en.wikipedia.org/wiki/Diamond_Multimedia#/media/File:Diamond_Multimedia_logo.svg.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“File:Bittorrent Logo.svg.”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Wikimedia Commons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https://commons.wikimedia.org/wiki/File:BitTorrent_logo.svg.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“File:Napster Corporate Logo.svg.”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29 Sept. 2020, https://en.wikipedia.org/wiki/File:Napster_corporate_logo.svg.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“File:Netflix 2015 Logo.svg.”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https://en.wikipedia.org/wiki/File:Netflix_2015_logo.svg#/media/File:Netflix_logo.svg.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“File:Sonybmg-Logo.svg.”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Wikimedia Commons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https://commons.wikimedia.org/wiki/File:Sonybmg-logo.svg.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Credits 2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“File:Sonybmg-Logo.svg.”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Wikimedia Commons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https://commons.wikimedia.org/wiki/File:Sonybmg-logo.svg.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“Google Drive.”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4 Mar. 2022, https://en.wikipedia.org/wiki/Google_Drive#/media/File:Google_Drive_icon_(2020).svg.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“IBM 704.”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26 Mar. 2022, https://en.wikipedia.org/wiki/IBM_704#/media/File:Unit%C3%A0_centrale_-_Museo_scienza_tecnologia_Milano_D1260_foto.jpg.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“ITunes.”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11 Mar. 2022, https://en.wikipedia.org/wiki/ITunes#/media/File:ITunes_12.2_logo.png.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“Pandora (Streaming Service).”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20 Mar. 2022, https://en.wikipedia.org/wiki/Pandora_(streaming_service)#/media/File:Pandora_wordmark.svg.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Pirate Bay.”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28 Mar. 2022, https://en.wikipedia.org/wiki/The_Pirate_Bay#/media/File:The_Pirate_Bay_logo.svg.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Credits 3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Princeton University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Trustees of Princeton University, 2022, https://www.princeton.edu/.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“Rio PMP300.”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12 July 2021, https://en.wikipedia.org/wiki/Rio_PMP300#/media/File:Rio_pmp300.jpg.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Savetz, Kevin. “Franklin Electronic Publishers.”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7 Mar. 2022, https://en.wikipedia.org/wiki/Franklin_Electronic_Publishers#/media/File:Franklin_Ace_1000_Apple_2_clone_(16741693633).jpg.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“Sega Genesis.”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20 Feb. 2022, https://en.wikipedia.org/wiki/Sega_Genesis#/media/File:Sega-Genesis-Mod1-Bare.jpg.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“Spotify.”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30 Mar. 2022, https://en.wikipedia.org/wiki/Spotify#/media/File:Spotify_logo_with_text.svg.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“Xbox One.”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18 Mar. 2022, https://en.wikipedia.org/wiki/Xbox_One#/media/File:Xbox_One_logo_wordmark.svg.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42913"/>
            <a:ext cx="47625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Quinn, Michael J. “Chapter 4 Intellectual Property.”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Ethics for the Information 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7th ed., Pearson Education, Harlow, England, 2017.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“Sega V. Accolade.”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Wikimedia Foundation, 20 Mar. 2022, https://en.wikipedia.org/wiki/Sega_v._Accolade.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v. Arriba Soft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2002, Arriba Soft created a search engine that used Leslie Kelly’s images as thumbnails for the results of queries.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Kelly sued over the use of his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Court ruling determined that it was fair use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use was transformative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Original value of images not harmed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Authors’ Guild v. Google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2004 Author’s Guild sued Google over their book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2013 Court ruling determined that it was fair use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use was transformative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books were nonfiction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books were published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Increases book sales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0685" l="0" r="0" t="25108"/>
          <a:stretch/>
        </p:blipFill>
        <p:spPr>
          <a:xfrm>
            <a:off x="2697391" y="409475"/>
            <a:ext cx="2032734" cy="6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Millennium Copyright Act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Passed in 1998, first major revision since 1976.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Made it illegal to circumvent encryption on digital media.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Made online service provider more accountable.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950" y="2535650"/>
            <a:ext cx="2178101" cy="217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Rights Management (DRM)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 is to track and control digital content once it enters the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Encrypting digital content so only usable by authorized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Marking the original so that is the only usable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Criticisms: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technology for DRM will never work permanently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Undermines fair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Prevents libraries from reformatting for people with disabilities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Violates privacy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Digital Music Initiative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1998, about 200 companies worked to </a:t>
            </a:r>
            <a:r>
              <a:rPr lang="en"/>
              <a:t>create copy protected CDs, and secure digital downloads.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Failed because: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Massive increase in music files on internet being copied during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Consumer Electronics companies sales could be hurt by SDMI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was cracked by a Princeton team led by Edward Felten in “Hack SDMI” challenge issued by SDMI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75" y="3802063"/>
            <a:ext cx="30194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 BMG Music Entertainment Rootkit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2005, Sony sold millions of Audio CDs with extended copy protection.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Monitored users listening habits and report this data to Sony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was achieved by installing a rootkit on Windows computers when the CD was first played.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3417650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