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photoAlbum layout="1picTitle" frame="frameStyle4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BBA-2467-47EC-AAEE-34FCD6D76BA6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FC0-AECB-4F60-9B75-D38E35B0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BBA-2467-47EC-AAEE-34FCD6D76BA6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FC0-AECB-4F60-9B75-D38E35B0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9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BBA-2467-47EC-AAEE-34FCD6D76BA6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FC0-AECB-4F60-9B75-D38E35B0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BBA-2467-47EC-AAEE-34FCD6D76BA6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FC0-AECB-4F60-9B75-D38E35B0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BBA-2467-47EC-AAEE-34FCD6D76BA6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FC0-AECB-4F60-9B75-D38E35B0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1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BBA-2467-47EC-AAEE-34FCD6D76BA6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FC0-AECB-4F60-9B75-D38E35B0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1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BBA-2467-47EC-AAEE-34FCD6D76BA6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FC0-AECB-4F60-9B75-D38E35B0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9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BBA-2467-47EC-AAEE-34FCD6D76BA6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FC0-AECB-4F60-9B75-D38E35B0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4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BBA-2467-47EC-AAEE-34FCD6D76BA6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FC0-AECB-4F60-9B75-D38E35B0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0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BBA-2467-47EC-AAEE-34FCD6D76BA6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FC0-AECB-4F60-9B75-D38E35B0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7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BBA-2467-47EC-AAEE-34FCD6D76BA6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FC0-AECB-4F60-9B75-D38E35B0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4CBBA-2467-47EC-AAEE-34FCD6D76BA6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CFFC0-AECB-4F60-9B75-D38E35B0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11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Photo Album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Karen Johnson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4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mensSoccer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919288"/>
            <a:ext cx="6629400" cy="4481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891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royalt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919288"/>
            <a:ext cx="4913313" cy="4481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557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occer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325" y="1919288"/>
            <a:ext cx="5975350" cy="4481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935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wi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25" y="1919288"/>
            <a:ext cx="5643563" cy="4481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220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tenni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8" y="1919288"/>
            <a:ext cx="6410325" cy="4481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944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volleybal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1919288"/>
            <a:ext cx="5727700" cy="4481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847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Marching Band</a:t>
            </a:r>
            <a:endParaRPr lang="en-US"/>
          </a:p>
        </p:txBody>
      </p:sp>
      <p:pic>
        <p:nvPicPr>
          <p:cNvPr id="3" name="Picture 2" descr="ban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1919288"/>
            <a:ext cx="6069013" cy="4481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421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happel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325" y="1919288"/>
            <a:ext cx="5975350" cy="4481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612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olorGu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919288"/>
            <a:ext cx="5002213" cy="4481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09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drama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1919288"/>
            <a:ext cx="6496050" cy="4481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1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ffa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63" y="1919288"/>
            <a:ext cx="7278687" cy="4481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264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footballTeam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75" y="1919288"/>
            <a:ext cx="6699250" cy="4481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161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foreignLanguag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1919288"/>
            <a:ext cx="5848350" cy="4481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993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happ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325" y="1919288"/>
            <a:ext cx="5975350" cy="4481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03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Photo Album</vt:lpstr>
      <vt:lpstr>Marching Band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ICSD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Karen Johnson</dc:creator>
  <cp:lastModifiedBy>Karen Johnson</cp:lastModifiedBy>
  <cp:revision>1</cp:revision>
  <dcterms:created xsi:type="dcterms:W3CDTF">2014-09-08T19:10:13Z</dcterms:created>
  <dcterms:modified xsi:type="dcterms:W3CDTF">2014-09-08T19:10:22Z</dcterms:modified>
</cp:coreProperties>
</file>