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02F1-1387-45E5-8FFC-D03F65C9BA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29510-FD71-48A0-B788-05FF84ED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29510-FD71-48A0-B788-05FF84ED93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5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3DD09-6D48-40E8-B9D6-A07C03C041B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0448-A56E-45A2-9425-A2D799A1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0506" y="1037493"/>
            <a:ext cx="4710989" cy="1016000"/>
          </a:xfrm>
        </p:spPr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9418" y="4377892"/>
            <a:ext cx="9144000" cy="1655762"/>
          </a:xfrm>
        </p:spPr>
        <p:txBody>
          <a:bodyPr/>
          <a:lstStyle/>
          <a:p>
            <a:r>
              <a:rPr lang="en-US" dirty="0" smtClean="0"/>
              <a:t>By Austin 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5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414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Definitions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830"/>
            <a:ext cx="10515600" cy="549616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Internet: </a:t>
            </a:r>
          </a:p>
          <a:p>
            <a:pPr lvl="1"/>
            <a:r>
              <a:rPr lang="en-US" dirty="0" smtClean="0"/>
              <a:t>TCP/IP protocols</a:t>
            </a:r>
          </a:p>
          <a:p>
            <a:pPr lvl="1"/>
            <a:r>
              <a:rPr lang="en-US" dirty="0"/>
              <a:t>a global computer network providing a variety of information and communication facilities, consisting of interconnected networks using standardized communication protocols.</a:t>
            </a:r>
            <a:endParaRPr lang="en-US" dirty="0" smtClean="0"/>
          </a:p>
          <a:p>
            <a:r>
              <a:rPr lang="en-US" b="1" dirty="0" smtClean="0"/>
              <a:t>Network:  </a:t>
            </a:r>
          </a:p>
          <a:p>
            <a:pPr lvl="1"/>
            <a:r>
              <a:rPr lang="en-US" dirty="0" smtClean="0"/>
              <a:t>interconnection of computers</a:t>
            </a:r>
          </a:p>
          <a:p>
            <a:pPr lvl="2"/>
            <a:r>
              <a:rPr lang="en-US" dirty="0" smtClean="0"/>
              <a:t>Lan (Local Area Network)</a:t>
            </a:r>
          </a:p>
          <a:p>
            <a:pPr lvl="2"/>
            <a:r>
              <a:rPr lang="en-US" dirty="0" smtClean="0"/>
              <a:t>Wan (Wide Area Network</a:t>
            </a:r>
          </a:p>
          <a:p>
            <a:pPr lvl="2"/>
            <a:r>
              <a:rPr lang="en-US" dirty="0" smtClean="0"/>
              <a:t>Vpn (Virtual Private </a:t>
            </a:r>
            <a:r>
              <a:rPr lang="en-US" dirty="0"/>
              <a:t>N</a:t>
            </a:r>
            <a:r>
              <a:rPr lang="en-US" dirty="0" smtClean="0"/>
              <a:t>etwork)</a:t>
            </a:r>
          </a:p>
          <a:p>
            <a:r>
              <a:rPr lang="en-US" b="1" dirty="0" smtClean="0"/>
              <a:t>Server:</a:t>
            </a:r>
          </a:p>
          <a:p>
            <a:pPr lvl="1"/>
            <a:r>
              <a:rPr lang="en-US" dirty="0" smtClean="0"/>
              <a:t>Host computer on network</a:t>
            </a:r>
          </a:p>
          <a:p>
            <a:r>
              <a:rPr lang="en-US" b="1" dirty="0" smtClean="0"/>
              <a:t>Client:</a:t>
            </a:r>
            <a:endParaRPr lang="en-US" b="1" dirty="0"/>
          </a:p>
          <a:p>
            <a:pPr lvl="1"/>
            <a:r>
              <a:rPr lang="en-US" dirty="0"/>
              <a:t>Computers on a network that request files from a server.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60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266091"/>
            <a:ext cx="10931769" cy="538089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000" b="1" dirty="0" smtClean="0"/>
              <a:t>Grew out of cold war between U.S. and Russia.</a:t>
            </a:r>
          </a:p>
          <a:p>
            <a:pPr lvl="2"/>
            <a:r>
              <a:rPr lang="en-US" sz="2600" dirty="0" smtClean="0"/>
              <a:t>Nuclear Weapons</a:t>
            </a:r>
          </a:p>
          <a:p>
            <a:pPr lvl="2"/>
            <a:r>
              <a:rPr lang="en-US" sz="2600" dirty="0" smtClean="0"/>
              <a:t>Technology</a:t>
            </a:r>
          </a:p>
          <a:p>
            <a:pPr lvl="2"/>
            <a:r>
              <a:rPr lang="en-US" sz="2600" dirty="0" smtClean="0"/>
              <a:t>Space</a:t>
            </a:r>
          </a:p>
          <a:p>
            <a:pPr lvl="1"/>
            <a:r>
              <a:rPr lang="en-US" sz="3000" b="1" dirty="0" smtClean="0"/>
              <a:t>Advanced Research Projects Agency</a:t>
            </a:r>
          </a:p>
          <a:p>
            <a:pPr lvl="2"/>
            <a:r>
              <a:rPr lang="en-US" sz="2600" dirty="0" smtClean="0"/>
              <a:t>Researched creating a communication network capable of surviving a nuclear attack.</a:t>
            </a:r>
          </a:p>
          <a:p>
            <a:pPr lvl="2"/>
            <a:r>
              <a:rPr lang="en-US" sz="2600" dirty="0" smtClean="0"/>
              <a:t>Created Arpanet (1969)</a:t>
            </a:r>
          </a:p>
          <a:p>
            <a:pPr lvl="1"/>
            <a:r>
              <a:rPr lang="en-US" sz="3000" b="1" dirty="0" smtClean="0"/>
              <a:t>What is the Internet?</a:t>
            </a:r>
          </a:p>
          <a:p>
            <a:pPr lvl="2"/>
            <a:r>
              <a:rPr lang="en-US" sz="2600" dirty="0" smtClean="0"/>
              <a:t>Lots of various connections that report and then get sent out to a specific person, within packets.</a:t>
            </a:r>
          </a:p>
          <a:p>
            <a:pPr lvl="2"/>
            <a:r>
              <a:rPr lang="en-US" sz="2600" dirty="0" smtClean="0"/>
              <a:t>Information is sent through packets to their destinations where they are tabled in a router where routers can connect to each other to send the information.</a:t>
            </a:r>
            <a:endParaRPr lang="en-US" sz="2600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0100" y="404446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4400" b="1" u="sng" dirty="0"/>
              <a:t>History of the Internet:</a:t>
            </a: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133898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the internet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clicking the hyperlink, you are requesting a web site from a server.</a:t>
            </a:r>
          </a:p>
          <a:p>
            <a:r>
              <a:rPr lang="en-US" dirty="0" smtClean="0"/>
              <a:t>The files are pulverized into packets </a:t>
            </a:r>
          </a:p>
          <a:p>
            <a:r>
              <a:rPr lang="en-US" dirty="0" smtClean="0"/>
              <a:t>The packets are sent through networks to hubs</a:t>
            </a:r>
          </a:p>
          <a:p>
            <a:r>
              <a:rPr lang="en-US" dirty="0" smtClean="0"/>
              <a:t>The packets are rebuilt on a requesters (clients)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3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	TCP/IP?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08" y="1544272"/>
            <a:ext cx="10515600" cy="4351338"/>
          </a:xfrm>
        </p:spPr>
        <p:txBody>
          <a:bodyPr/>
          <a:lstStyle/>
          <a:p>
            <a:r>
              <a:rPr lang="en-US" dirty="0" smtClean="0"/>
              <a:t>Protocols (standards and rules)</a:t>
            </a:r>
          </a:p>
          <a:p>
            <a:pPr lvl="1"/>
            <a:r>
              <a:rPr lang="en-US" b="1" dirty="0" smtClean="0"/>
              <a:t>TCP/IP is the communication protocol for the internet.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TCP</a:t>
            </a:r>
            <a:r>
              <a:rPr lang="en-US" dirty="0" smtClean="0"/>
              <a:t> (transmission control protocol) breaks requested site/info down into packets (small chunks of data).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IP</a:t>
            </a:r>
            <a:r>
              <a:rPr lang="en-US" dirty="0" smtClean="0"/>
              <a:t> (internet protocol) adds addressed to and routes packets trough communication lines.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TCP</a:t>
            </a:r>
            <a:r>
              <a:rPr lang="en-US" dirty="0" smtClean="0"/>
              <a:t> reassembles packets into the information you were receiving.</a:t>
            </a:r>
            <a:endParaRPr lang="en-US" dirty="0"/>
          </a:p>
        </p:txBody>
      </p:sp>
      <p:pic>
        <p:nvPicPr>
          <p:cNvPr id="1026" name="Picture 2" descr="Image result for TCP/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68" y="4034875"/>
            <a:ext cx="2649171" cy="26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6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TCP looks like?</a:t>
            </a:r>
            <a:endParaRPr lang="en-US" b="1" dirty="0"/>
          </a:p>
        </p:txBody>
      </p:sp>
      <p:pic>
        <p:nvPicPr>
          <p:cNvPr id="2050" name="Picture 2" descr="Image result for pictu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6" y="1825626"/>
            <a:ext cx="3365569" cy="22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193931" y="2804746"/>
            <a:ext cx="747347" cy="55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picture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25" y="1793927"/>
            <a:ext cx="3413084" cy="22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9583122" y="3358661"/>
            <a:ext cx="489527" cy="655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67" y="4307463"/>
            <a:ext cx="3414811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0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Service Provider (ISP)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that provides internet service for you. ($) to ($$$)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6" y="2321168"/>
            <a:ext cx="8929514" cy="4356421"/>
          </a:xfrm>
          <a:prstGeom prst="rect">
            <a:avLst/>
          </a:prstGeom>
        </p:spPr>
      </p:pic>
      <p:pic>
        <p:nvPicPr>
          <p:cNvPr id="1026" name="Picture 2" descr="Image result for centuryl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567" y="0"/>
            <a:ext cx="3094719" cy="16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0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Bandwidth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58" y="1486235"/>
            <a:ext cx="11418926" cy="5187126"/>
          </a:xfrm>
        </p:spPr>
        <p:txBody>
          <a:bodyPr>
            <a:normAutofit/>
          </a:bodyPr>
          <a:lstStyle/>
          <a:p>
            <a:r>
              <a:rPr lang="en-US" dirty="0" smtClean="0"/>
              <a:t>Bandwidth is the range of transmission frequencies that a network can use. The greater the bandwidth.</a:t>
            </a:r>
          </a:p>
          <a:p>
            <a:r>
              <a:rPr lang="en-US" b="1" dirty="0" smtClean="0"/>
              <a:t>369.54 Mbps – download</a:t>
            </a:r>
          </a:p>
          <a:p>
            <a:r>
              <a:rPr lang="en-US" b="1" dirty="0" smtClean="0"/>
              <a:t>349.56 Mbps - Upload</a:t>
            </a:r>
          </a:p>
          <a:p>
            <a:endParaRPr lang="en-US" dirty="0"/>
          </a:p>
        </p:txBody>
      </p:sp>
      <p:pic>
        <p:nvPicPr>
          <p:cNvPr id="2050" name="Picture 2" descr="Image result for best speedtest.net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94" y="2734407"/>
            <a:ext cx="5885880" cy="33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Hardware/Software for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5" y="1429972"/>
            <a:ext cx="10515600" cy="3089274"/>
          </a:xfrm>
        </p:spPr>
        <p:txBody>
          <a:bodyPr/>
          <a:lstStyle/>
          <a:p>
            <a:r>
              <a:rPr lang="en-US" b="1" dirty="0" smtClean="0"/>
              <a:t>Modem</a:t>
            </a:r>
            <a:r>
              <a:rPr lang="en-US" dirty="0" smtClean="0"/>
              <a:t>: Connects to (ISP)</a:t>
            </a:r>
          </a:p>
          <a:p>
            <a:r>
              <a:rPr lang="en-US" b="1" dirty="0" smtClean="0"/>
              <a:t>Router</a:t>
            </a:r>
            <a:r>
              <a:rPr lang="en-US" dirty="0" smtClean="0"/>
              <a:t>: Connects multiple networks and forwards packets.</a:t>
            </a:r>
          </a:p>
          <a:p>
            <a:r>
              <a:rPr lang="en-US" b="1" dirty="0" smtClean="0"/>
              <a:t>Wireless Router</a:t>
            </a:r>
            <a:r>
              <a:rPr lang="en-US" dirty="0" smtClean="0"/>
              <a:t>: Essential part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Wi-Fi</a:t>
            </a:r>
            <a:r>
              <a:rPr lang="en-US" dirty="0" smtClean="0"/>
              <a:t>: Connection between your wireless devices and your router.</a:t>
            </a:r>
          </a:p>
          <a:p>
            <a:r>
              <a:rPr lang="en-US" b="1" dirty="0" smtClean="0"/>
              <a:t>Cabling</a:t>
            </a:r>
            <a:r>
              <a:rPr lang="en-US" dirty="0" smtClean="0"/>
              <a:t>: The Physical connection like (RJ-45)</a:t>
            </a:r>
          </a:p>
          <a:p>
            <a:r>
              <a:rPr lang="en-US" b="1" dirty="0" smtClean="0"/>
              <a:t>Firewalls</a:t>
            </a:r>
            <a:r>
              <a:rPr lang="en-US" dirty="0" smtClean="0"/>
              <a:t>: Allows and denies traffic (filtering)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1" y="4726830"/>
            <a:ext cx="2808119" cy="129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953" y="365125"/>
            <a:ext cx="1536032" cy="1536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83" y="2755535"/>
            <a:ext cx="1794102" cy="119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38" y="4805981"/>
            <a:ext cx="2648490" cy="1491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43" y="4408392"/>
            <a:ext cx="2668973" cy="20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5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379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Internet</vt:lpstr>
      <vt:lpstr>Definitions:</vt:lpstr>
      <vt:lpstr>PowerPoint Presentation</vt:lpstr>
      <vt:lpstr>How does the internet work?</vt:lpstr>
      <vt:lpstr>What is  TCP/IP?</vt:lpstr>
      <vt:lpstr>What TCP looks like?</vt:lpstr>
      <vt:lpstr>Internet Service Provider (ISP)</vt:lpstr>
      <vt:lpstr>Bandwidth</vt:lpstr>
      <vt:lpstr>Hardware/Software for Internet</vt:lpstr>
    </vt:vector>
  </TitlesOfParts>
  <Company>Iron County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Austin Haueter</dc:creator>
  <cp:lastModifiedBy>Austin Haueter</cp:lastModifiedBy>
  <cp:revision>13</cp:revision>
  <dcterms:created xsi:type="dcterms:W3CDTF">2019-01-04T17:15:31Z</dcterms:created>
  <dcterms:modified xsi:type="dcterms:W3CDTF">2019-01-31T17:08:15Z</dcterms:modified>
</cp:coreProperties>
</file>