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5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7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  <Override PartName="/ppt/diagrams/data4.xml" ContentType="application/vnd.openxmlformats-officedocument.drawingml.diagramData+xml"/>
  <Override PartName="/ppt/diagrams/data6.xml" ContentType="application/vnd.openxmlformats-officedocument.drawingml.diagramData+xml"/>
  <Override PartName="/ppt/diagrams/data8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69" r:id="rId6"/>
    <p:sldId id="259" r:id="rId7"/>
    <p:sldId id="261" r:id="rId8"/>
    <p:sldId id="264" r:id="rId9"/>
    <p:sldId id="260" r:id="rId10"/>
    <p:sldId id="265" r:id="rId11"/>
    <p:sldId id="270" r:id="rId12"/>
    <p:sldId id="266" r:id="rId13"/>
    <p:sldId id="273" r:id="rId14"/>
    <p:sldId id="274" r:id="rId15"/>
    <p:sldId id="275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18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0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0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image" Target="../media/image220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BFCF51-EB49-4B51-97C3-55EE5457B0B9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430E43FB-9ACB-49E5-BB3F-E7823BEB4A7C}">
      <dgm:prSet phldrT="[Text]"/>
      <dgm:spPr/>
      <dgm:t>
        <a:bodyPr/>
        <a:lstStyle/>
        <a:p>
          <a:r>
            <a:rPr lang="en-US" dirty="0"/>
            <a:t>Orientations</a:t>
          </a:r>
        </a:p>
      </dgm:t>
    </dgm:pt>
    <dgm:pt modelId="{E6590AEA-BBB0-416B-94FA-27BD2C3907DA}" type="parTrans" cxnId="{D48D86D0-C1FF-463E-A913-171B2D29C19A}">
      <dgm:prSet/>
      <dgm:spPr/>
      <dgm:t>
        <a:bodyPr/>
        <a:lstStyle/>
        <a:p>
          <a:endParaRPr lang="en-US"/>
        </a:p>
      </dgm:t>
    </dgm:pt>
    <dgm:pt modelId="{E24D87E3-3659-4B2E-BE0F-FB6ECF0F9D07}" type="sibTrans" cxnId="{D48D86D0-C1FF-463E-A913-171B2D29C19A}">
      <dgm:prSet/>
      <dgm:spPr/>
      <dgm:t>
        <a:bodyPr/>
        <a:lstStyle/>
        <a:p>
          <a:endParaRPr lang="en-US"/>
        </a:p>
      </dgm:t>
    </dgm:pt>
    <dgm:pt modelId="{CAE7E994-7253-489F-83CF-99A859C3F1B3}">
      <dgm:prSet phldrT="[Text]"/>
      <dgm:spPr/>
      <dgm:t>
        <a:bodyPr/>
        <a:lstStyle/>
        <a:p>
          <a:r>
            <a:rPr lang="en-US" dirty="0"/>
            <a:t>Positions</a:t>
          </a:r>
        </a:p>
      </dgm:t>
    </dgm:pt>
    <dgm:pt modelId="{5DA016BA-A697-4240-86FF-8B0C530663E6}" type="parTrans" cxnId="{0EDD44D3-0BE6-4572-884F-A96E76A933F2}">
      <dgm:prSet/>
      <dgm:spPr/>
      <dgm:t>
        <a:bodyPr/>
        <a:lstStyle/>
        <a:p>
          <a:endParaRPr lang="en-US"/>
        </a:p>
      </dgm:t>
    </dgm:pt>
    <dgm:pt modelId="{B4000A2F-C6E2-47BC-974C-D844300884C9}" type="sibTrans" cxnId="{0EDD44D3-0BE6-4572-884F-A96E76A933F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7FFF049-D004-4DA3-A839-80E66190DAAD}">
          <dgm:prSet phldrT="[Text]"/>
          <dgm:spPr/>
          <dgm:t>
            <a:bodyPr/>
            <a:lstStyle/>
            <a:p>
              <a:r>
                <a:rPr lang="en-US" dirty="0"/>
                <a:t>Dual Quaternions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m:oMathPara>
              </a14:m>
              <a:endParaRPr lang="en-US" dirty="0"/>
            </a:p>
          </dgm:t>
        </dgm:pt>
      </mc:Choice>
      <mc:Fallback xmlns="">
        <dgm:pt modelId="{77FFF049-D004-4DA3-A839-80E66190DAAD}">
          <dgm:prSet phldrT="[Text]"/>
          <dgm:spPr/>
          <dgm:t>
            <a:bodyPr/>
            <a:lstStyle/>
            <a:p>
              <a:r>
                <a:rPr lang="en-US" dirty="0"/>
                <a:t>Dual Quaternions</a:t>
              </a:r>
            </a:p>
            <a:p>
              <a:r>
                <a:rPr lang="en-US" b="0" i="0">
                  <a:latin typeface="Cambria Math" panose="02040503050406030204" pitchFamily="18" charset="0"/>
                </a:rPr>
                <a:t>𝑄_𝑖</a:t>
              </a:r>
              <a:endParaRPr lang="en-US" dirty="0"/>
            </a:p>
          </dgm:t>
        </dgm:pt>
      </mc:Fallback>
    </mc:AlternateContent>
    <dgm:pt modelId="{476B9CAF-DF41-46B9-91CF-187517AA3F97}" type="parTrans" cxnId="{93A4D465-466F-455E-80EB-21A7785E841F}">
      <dgm:prSet/>
      <dgm:spPr/>
      <dgm:t>
        <a:bodyPr/>
        <a:lstStyle/>
        <a:p>
          <a:endParaRPr lang="en-US"/>
        </a:p>
      </dgm:t>
    </dgm:pt>
    <dgm:pt modelId="{C4F29E85-32F2-40F5-BBDB-DD6C19EE85C1}" type="sibTrans" cxnId="{93A4D465-466F-455E-80EB-21A7785E841F}">
      <dgm:prSet/>
      <dgm:spPr/>
      <dgm:t>
        <a:bodyPr/>
        <a:lstStyle/>
        <a:p>
          <a:endParaRPr lang="en-US"/>
        </a:p>
      </dgm:t>
    </dgm:pt>
    <dgm:pt modelId="{80557B05-9D50-4BB5-94F0-35AB22F59E92}" type="pres">
      <dgm:prSet presAssocID="{B4BFCF51-EB49-4B51-97C3-55EE5457B0B9}" presName="Name0" presStyleCnt="0">
        <dgm:presLayoutVars>
          <dgm:dir/>
          <dgm:resizeHandles val="exact"/>
        </dgm:presLayoutVars>
      </dgm:prSet>
      <dgm:spPr/>
    </dgm:pt>
    <dgm:pt modelId="{07540C85-42F3-4739-A1E0-F79F7D117EB3}" type="pres">
      <dgm:prSet presAssocID="{B4BFCF51-EB49-4B51-97C3-55EE5457B0B9}" presName="vNodes" presStyleCnt="0"/>
      <dgm:spPr/>
    </dgm:pt>
    <dgm:pt modelId="{498B34E9-1C4B-4A36-A20A-9F7345426B11}" type="pres">
      <dgm:prSet presAssocID="{430E43FB-9ACB-49E5-BB3F-E7823BEB4A7C}" presName="node" presStyleLbl="node1" presStyleIdx="0" presStyleCnt="3">
        <dgm:presLayoutVars>
          <dgm:bulletEnabled val="1"/>
        </dgm:presLayoutVars>
      </dgm:prSet>
      <dgm:spPr/>
    </dgm:pt>
    <dgm:pt modelId="{179FED88-EA65-4F8A-9AA0-C263C5FCE0FD}" type="pres">
      <dgm:prSet presAssocID="{E24D87E3-3659-4B2E-BE0F-FB6ECF0F9D07}" presName="spacerT" presStyleCnt="0"/>
      <dgm:spPr/>
    </dgm:pt>
    <dgm:pt modelId="{A57236D0-9DDE-4864-826E-F2500EB8DA8A}" type="pres">
      <dgm:prSet presAssocID="{E24D87E3-3659-4B2E-BE0F-FB6ECF0F9D07}" presName="sibTrans" presStyleLbl="sibTrans2D1" presStyleIdx="0" presStyleCnt="2"/>
      <dgm:spPr/>
    </dgm:pt>
    <dgm:pt modelId="{B829614D-E8C0-4D39-ADC4-DA975033E286}" type="pres">
      <dgm:prSet presAssocID="{E24D87E3-3659-4B2E-BE0F-FB6ECF0F9D07}" presName="spacerB" presStyleCnt="0"/>
      <dgm:spPr/>
    </dgm:pt>
    <dgm:pt modelId="{F48C5553-E529-4978-8DA9-CCA276D1FF86}" type="pres">
      <dgm:prSet presAssocID="{CAE7E994-7253-489F-83CF-99A859C3F1B3}" presName="node" presStyleLbl="node1" presStyleIdx="1" presStyleCnt="3">
        <dgm:presLayoutVars>
          <dgm:bulletEnabled val="1"/>
        </dgm:presLayoutVars>
      </dgm:prSet>
      <dgm:spPr/>
    </dgm:pt>
    <dgm:pt modelId="{6087C6CC-F4BE-4E69-A45A-3DB3A159AF14}" type="pres">
      <dgm:prSet presAssocID="{B4BFCF51-EB49-4B51-97C3-55EE5457B0B9}" presName="sibTransLast" presStyleLbl="sibTrans2D1" presStyleIdx="1" presStyleCnt="2"/>
      <dgm:spPr/>
    </dgm:pt>
    <dgm:pt modelId="{27DB0F87-0F39-4221-937B-BC482244EA4B}" type="pres">
      <dgm:prSet presAssocID="{B4BFCF51-EB49-4B51-97C3-55EE5457B0B9}" presName="connectorText" presStyleLbl="sibTrans2D1" presStyleIdx="1" presStyleCnt="2"/>
      <dgm:spPr/>
    </dgm:pt>
    <dgm:pt modelId="{4FCB823E-399D-4B38-915F-88336ACA143F}" type="pres">
      <dgm:prSet presAssocID="{B4BFCF51-EB49-4B51-97C3-55EE5457B0B9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7E20553F-F69C-423C-99AC-A87ABEF9C768}" type="presOf" srcId="{B4000A2F-C6E2-47BC-974C-D844300884C9}" destId="{6087C6CC-F4BE-4E69-A45A-3DB3A159AF14}" srcOrd="0" destOrd="0" presId="urn:microsoft.com/office/officeart/2005/8/layout/equation2"/>
    <dgm:cxn modelId="{689FADD2-B94F-4DCF-8854-D95216F1C31A}" type="presOf" srcId="{CAE7E994-7253-489F-83CF-99A859C3F1B3}" destId="{F48C5553-E529-4978-8DA9-CCA276D1FF86}" srcOrd="0" destOrd="0" presId="urn:microsoft.com/office/officeart/2005/8/layout/equation2"/>
    <dgm:cxn modelId="{D48D86D0-C1FF-463E-A913-171B2D29C19A}" srcId="{B4BFCF51-EB49-4B51-97C3-55EE5457B0B9}" destId="{430E43FB-9ACB-49E5-BB3F-E7823BEB4A7C}" srcOrd="0" destOrd="0" parTransId="{E6590AEA-BBB0-416B-94FA-27BD2C3907DA}" sibTransId="{E24D87E3-3659-4B2E-BE0F-FB6ECF0F9D07}"/>
    <dgm:cxn modelId="{A27FFA0B-2530-474A-AC06-65A427FEE49F}" type="presOf" srcId="{B4BFCF51-EB49-4B51-97C3-55EE5457B0B9}" destId="{80557B05-9D50-4BB5-94F0-35AB22F59E92}" srcOrd="0" destOrd="0" presId="urn:microsoft.com/office/officeart/2005/8/layout/equation2"/>
    <dgm:cxn modelId="{61B3B632-AC82-4074-A814-ADBFA150C3EF}" type="presOf" srcId="{77FFF049-D004-4DA3-A839-80E66190DAAD}" destId="{4FCB823E-399D-4B38-915F-88336ACA143F}" srcOrd="0" destOrd="0" presId="urn:microsoft.com/office/officeart/2005/8/layout/equation2"/>
    <dgm:cxn modelId="{93A4D465-466F-455E-80EB-21A7785E841F}" srcId="{B4BFCF51-EB49-4B51-97C3-55EE5457B0B9}" destId="{77FFF049-D004-4DA3-A839-80E66190DAAD}" srcOrd="2" destOrd="0" parTransId="{476B9CAF-DF41-46B9-91CF-187517AA3F97}" sibTransId="{C4F29E85-32F2-40F5-BBDB-DD6C19EE85C1}"/>
    <dgm:cxn modelId="{E744E989-8668-495C-88D8-1A4113A8639F}" type="presOf" srcId="{430E43FB-9ACB-49E5-BB3F-E7823BEB4A7C}" destId="{498B34E9-1C4B-4A36-A20A-9F7345426B11}" srcOrd="0" destOrd="0" presId="urn:microsoft.com/office/officeart/2005/8/layout/equation2"/>
    <dgm:cxn modelId="{0EDD44D3-0BE6-4572-884F-A96E76A933F2}" srcId="{B4BFCF51-EB49-4B51-97C3-55EE5457B0B9}" destId="{CAE7E994-7253-489F-83CF-99A859C3F1B3}" srcOrd="1" destOrd="0" parTransId="{5DA016BA-A697-4240-86FF-8B0C530663E6}" sibTransId="{B4000A2F-C6E2-47BC-974C-D844300884C9}"/>
    <dgm:cxn modelId="{454B959F-698C-47E5-A77A-665CD3FBBECC}" type="presOf" srcId="{E24D87E3-3659-4B2E-BE0F-FB6ECF0F9D07}" destId="{A57236D0-9DDE-4864-826E-F2500EB8DA8A}" srcOrd="0" destOrd="0" presId="urn:microsoft.com/office/officeart/2005/8/layout/equation2"/>
    <dgm:cxn modelId="{5A0D94BD-6793-425A-BF20-9D5D5B94CD79}" type="presOf" srcId="{B4000A2F-C6E2-47BC-974C-D844300884C9}" destId="{27DB0F87-0F39-4221-937B-BC482244EA4B}" srcOrd="1" destOrd="0" presId="urn:microsoft.com/office/officeart/2005/8/layout/equation2"/>
    <dgm:cxn modelId="{9774A7D8-C073-4DAB-8A76-80770DF72BEA}" type="presParOf" srcId="{80557B05-9D50-4BB5-94F0-35AB22F59E92}" destId="{07540C85-42F3-4739-A1E0-F79F7D117EB3}" srcOrd="0" destOrd="0" presId="urn:microsoft.com/office/officeart/2005/8/layout/equation2"/>
    <dgm:cxn modelId="{20A24E68-241C-47BF-A2AD-12B1D1C58514}" type="presParOf" srcId="{07540C85-42F3-4739-A1E0-F79F7D117EB3}" destId="{498B34E9-1C4B-4A36-A20A-9F7345426B11}" srcOrd="0" destOrd="0" presId="urn:microsoft.com/office/officeart/2005/8/layout/equation2"/>
    <dgm:cxn modelId="{A1E78521-5279-4878-9192-7CA7CAA12E18}" type="presParOf" srcId="{07540C85-42F3-4739-A1E0-F79F7D117EB3}" destId="{179FED88-EA65-4F8A-9AA0-C263C5FCE0FD}" srcOrd="1" destOrd="0" presId="urn:microsoft.com/office/officeart/2005/8/layout/equation2"/>
    <dgm:cxn modelId="{0BB74B37-ACA4-499A-BFBF-694B26BCC96A}" type="presParOf" srcId="{07540C85-42F3-4739-A1E0-F79F7D117EB3}" destId="{A57236D0-9DDE-4864-826E-F2500EB8DA8A}" srcOrd="2" destOrd="0" presId="urn:microsoft.com/office/officeart/2005/8/layout/equation2"/>
    <dgm:cxn modelId="{813A7C34-3F07-4DF9-924C-2B0FE4C8A5A1}" type="presParOf" srcId="{07540C85-42F3-4739-A1E0-F79F7D117EB3}" destId="{B829614D-E8C0-4D39-ADC4-DA975033E286}" srcOrd="3" destOrd="0" presId="urn:microsoft.com/office/officeart/2005/8/layout/equation2"/>
    <dgm:cxn modelId="{783696EC-F206-414F-936A-413A9C5CD07C}" type="presParOf" srcId="{07540C85-42F3-4739-A1E0-F79F7D117EB3}" destId="{F48C5553-E529-4978-8DA9-CCA276D1FF86}" srcOrd="4" destOrd="0" presId="urn:microsoft.com/office/officeart/2005/8/layout/equation2"/>
    <dgm:cxn modelId="{9F531C4A-E03F-4945-B38F-554C73FC5AD3}" type="presParOf" srcId="{80557B05-9D50-4BB5-94F0-35AB22F59E92}" destId="{6087C6CC-F4BE-4E69-A45A-3DB3A159AF14}" srcOrd="1" destOrd="0" presId="urn:microsoft.com/office/officeart/2005/8/layout/equation2"/>
    <dgm:cxn modelId="{F6474ECA-CBA1-49C9-9840-1339BBC42002}" type="presParOf" srcId="{6087C6CC-F4BE-4E69-A45A-3DB3A159AF14}" destId="{27DB0F87-0F39-4221-937B-BC482244EA4B}" srcOrd="0" destOrd="0" presId="urn:microsoft.com/office/officeart/2005/8/layout/equation2"/>
    <dgm:cxn modelId="{A0285436-F755-4479-AD79-45657F1646B6}" type="presParOf" srcId="{80557B05-9D50-4BB5-94F0-35AB22F59E92}" destId="{4FCB823E-399D-4B38-915F-88336ACA143F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BFCF51-EB49-4B51-97C3-55EE5457B0B9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430E43FB-9ACB-49E5-BB3F-E7823BEB4A7C}">
      <dgm:prSet phldrT="[Text]"/>
      <dgm:spPr/>
      <dgm:t>
        <a:bodyPr/>
        <a:lstStyle/>
        <a:p>
          <a:r>
            <a:rPr lang="en-US" dirty="0"/>
            <a:t>Orientations</a:t>
          </a:r>
        </a:p>
      </dgm:t>
    </dgm:pt>
    <dgm:pt modelId="{E6590AEA-BBB0-416B-94FA-27BD2C3907DA}" type="parTrans" cxnId="{D48D86D0-C1FF-463E-A913-171B2D29C19A}">
      <dgm:prSet/>
      <dgm:spPr/>
      <dgm:t>
        <a:bodyPr/>
        <a:lstStyle/>
        <a:p>
          <a:endParaRPr lang="en-US"/>
        </a:p>
      </dgm:t>
    </dgm:pt>
    <dgm:pt modelId="{E24D87E3-3659-4B2E-BE0F-FB6ECF0F9D07}" type="sibTrans" cxnId="{D48D86D0-C1FF-463E-A913-171B2D29C19A}">
      <dgm:prSet/>
      <dgm:spPr/>
      <dgm:t>
        <a:bodyPr/>
        <a:lstStyle/>
        <a:p>
          <a:endParaRPr lang="en-US"/>
        </a:p>
      </dgm:t>
    </dgm:pt>
    <dgm:pt modelId="{CAE7E994-7253-489F-83CF-99A859C3F1B3}">
      <dgm:prSet phldrT="[Text]"/>
      <dgm:spPr/>
      <dgm:t>
        <a:bodyPr/>
        <a:lstStyle/>
        <a:p>
          <a:r>
            <a:rPr lang="en-US" dirty="0"/>
            <a:t>Positions</a:t>
          </a:r>
        </a:p>
      </dgm:t>
    </dgm:pt>
    <dgm:pt modelId="{5DA016BA-A697-4240-86FF-8B0C530663E6}" type="parTrans" cxnId="{0EDD44D3-0BE6-4572-884F-A96E76A933F2}">
      <dgm:prSet/>
      <dgm:spPr/>
      <dgm:t>
        <a:bodyPr/>
        <a:lstStyle/>
        <a:p>
          <a:endParaRPr lang="en-US"/>
        </a:p>
      </dgm:t>
    </dgm:pt>
    <dgm:pt modelId="{B4000A2F-C6E2-47BC-974C-D844300884C9}" type="sibTrans" cxnId="{0EDD44D3-0BE6-4572-884F-A96E76A933F2}">
      <dgm:prSet/>
      <dgm:spPr/>
      <dgm:t>
        <a:bodyPr/>
        <a:lstStyle/>
        <a:p>
          <a:endParaRPr lang="en-US"/>
        </a:p>
      </dgm:t>
    </dgm:pt>
    <dgm:pt modelId="{77FFF049-D004-4DA3-A839-80E66190DAAD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76B9CAF-DF41-46B9-91CF-187517AA3F97}" type="parTrans" cxnId="{93A4D465-466F-455E-80EB-21A7785E841F}">
      <dgm:prSet/>
      <dgm:spPr/>
      <dgm:t>
        <a:bodyPr/>
        <a:lstStyle/>
        <a:p>
          <a:endParaRPr lang="en-US"/>
        </a:p>
      </dgm:t>
    </dgm:pt>
    <dgm:pt modelId="{C4F29E85-32F2-40F5-BBDB-DD6C19EE85C1}" type="sibTrans" cxnId="{93A4D465-466F-455E-80EB-21A7785E841F}">
      <dgm:prSet/>
      <dgm:spPr/>
      <dgm:t>
        <a:bodyPr/>
        <a:lstStyle/>
        <a:p>
          <a:endParaRPr lang="en-US"/>
        </a:p>
      </dgm:t>
    </dgm:pt>
    <dgm:pt modelId="{80557B05-9D50-4BB5-94F0-35AB22F59E92}" type="pres">
      <dgm:prSet presAssocID="{B4BFCF51-EB49-4B51-97C3-55EE5457B0B9}" presName="Name0" presStyleCnt="0">
        <dgm:presLayoutVars>
          <dgm:dir/>
          <dgm:resizeHandles val="exact"/>
        </dgm:presLayoutVars>
      </dgm:prSet>
      <dgm:spPr/>
    </dgm:pt>
    <dgm:pt modelId="{07540C85-42F3-4739-A1E0-F79F7D117EB3}" type="pres">
      <dgm:prSet presAssocID="{B4BFCF51-EB49-4B51-97C3-55EE5457B0B9}" presName="vNodes" presStyleCnt="0"/>
      <dgm:spPr/>
    </dgm:pt>
    <dgm:pt modelId="{498B34E9-1C4B-4A36-A20A-9F7345426B11}" type="pres">
      <dgm:prSet presAssocID="{430E43FB-9ACB-49E5-BB3F-E7823BEB4A7C}" presName="node" presStyleLbl="node1" presStyleIdx="0" presStyleCnt="3">
        <dgm:presLayoutVars>
          <dgm:bulletEnabled val="1"/>
        </dgm:presLayoutVars>
      </dgm:prSet>
      <dgm:spPr/>
    </dgm:pt>
    <dgm:pt modelId="{179FED88-EA65-4F8A-9AA0-C263C5FCE0FD}" type="pres">
      <dgm:prSet presAssocID="{E24D87E3-3659-4B2E-BE0F-FB6ECF0F9D07}" presName="spacerT" presStyleCnt="0"/>
      <dgm:spPr/>
    </dgm:pt>
    <dgm:pt modelId="{A57236D0-9DDE-4864-826E-F2500EB8DA8A}" type="pres">
      <dgm:prSet presAssocID="{E24D87E3-3659-4B2E-BE0F-FB6ECF0F9D07}" presName="sibTrans" presStyleLbl="sibTrans2D1" presStyleIdx="0" presStyleCnt="2"/>
      <dgm:spPr/>
    </dgm:pt>
    <dgm:pt modelId="{B829614D-E8C0-4D39-ADC4-DA975033E286}" type="pres">
      <dgm:prSet presAssocID="{E24D87E3-3659-4B2E-BE0F-FB6ECF0F9D07}" presName="spacerB" presStyleCnt="0"/>
      <dgm:spPr/>
    </dgm:pt>
    <dgm:pt modelId="{F48C5553-E529-4978-8DA9-CCA276D1FF86}" type="pres">
      <dgm:prSet presAssocID="{CAE7E994-7253-489F-83CF-99A859C3F1B3}" presName="node" presStyleLbl="node1" presStyleIdx="1" presStyleCnt="3">
        <dgm:presLayoutVars>
          <dgm:bulletEnabled val="1"/>
        </dgm:presLayoutVars>
      </dgm:prSet>
      <dgm:spPr/>
    </dgm:pt>
    <dgm:pt modelId="{6087C6CC-F4BE-4E69-A45A-3DB3A159AF14}" type="pres">
      <dgm:prSet presAssocID="{B4BFCF51-EB49-4B51-97C3-55EE5457B0B9}" presName="sibTransLast" presStyleLbl="sibTrans2D1" presStyleIdx="1" presStyleCnt="2"/>
      <dgm:spPr/>
    </dgm:pt>
    <dgm:pt modelId="{27DB0F87-0F39-4221-937B-BC482244EA4B}" type="pres">
      <dgm:prSet presAssocID="{B4BFCF51-EB49-4B51-97C3-55EE5457B0B9}" presName="connectorText" presStyleLbl="sibTrans2D1" presStyleIdx="1" presStyleCnt="2"/>
      <dgm:spPr/>
    </dgm:pt>
    <dgm:pt modelId="{4FCB823E-399D-4B38-915F-88336ACA143F}" type="pres">
      <dgm:prSet presAssocID="{B4BFCF51-EB49-4B51-97C3-55EE5457B0B9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7E20553F-F69C-423C-99AC-A87ABEF9C768}" type="presOf" srcId="{B4000A2F-C6E2-47BC-974C-D844300884C9}" destId="{6087C6CC-F4BE-4E69-A45A-3DB3A159AF14}" srcOrd="0" destOrd="0" presId="urn:microsoft.com/office/officeart/2005/8/layout/equation2"/>
    <dgm:cxn modelId="{689FADD2-B94F-4DCF-8854-D95216F1C31A}" type="presOf" srcId="{CAE7E994-7253-489F-83CF-99A859C3F1B3}" destId="{F48C5553-E529-4978-8DA9-CCA276D1FF86}" srcOrd="0" destOrd="0" presId="urn:microsoft.com/office/officeart/2005/8/layout/equation2"/>
    <dgm:cxn modelId="{D48D86D0-C1FF-463E-A913-171B2D29C19A}" srcId="{B4BFCF51-EB49-4B51-97C3-55EE5457B0B9}" destId="{430E43FB-9ACB-49E5-BB3F-E7823BEB4A7C}" srcOrd="0" destOrd="0" parTransId="{E6590AEA-BBB0-416B-94FA-27BD2C3907DA}" sibTransId="{E24D87E3-3659-4B2E-BE0F-FB6ECF0F9D07}"/>
    <dgm:cxn modelId="{A27FFA0B-2530-474A-AC06-65A427FEE49F}" type="presOf" srcId="{B4BFCF51-EB49-4B51-97C3-55EE5457B0B9}" destId="{80557B05-9D50-4BB5-94F0-35AB22F59E92}" srcOrd="0" destOrd="0" presId="urn:microsoft.com/office/officeart/2005/8/layout/equation2"/>
    <dgm:cxn modelId="{61B3B632-AC82-4074-A814-ADBFA150C3EF}" type="presOf" srcId="{77FFF049-D004-4DA3-A839-80E66190DAAD}" destId="{4FCB823E-399D-4B38-915F-88336ACA143F}" srcOrd="0" destOrd="0" presId="urn:microsoft.com/office/officeart/2005/8/layout/equation2"/>
    <dgm:cxn modelId="{93A4D465-466F-455E-80EB-21A7785E841F}" srcId="{B4BFCF51-EB49-4B51-97C3-55EE5457B0B9}" destId="{77FFF049-D004-4DA3-A839-80E66190DAAD}" srcOrd="2" destOrd="0" parTransId="{476B9CAF-DF41-46B9-91CF-187517AA3F97}" sibTransId="{C4F29E85-32F2-40F5-BBDB-DD6C19EE85C1}"/>
    <dgm:cxn modelId="{E744E989-8668-495C-88D8-1A4113A8639F}" type="presOf" srcId="{430E43FB-9ACB-49E5-BB3F-E7823BEB4A7C}" destId="{498B34E9-1C4B-4A36-A20A-9F7345426B11}" srcOrd="0" destOrd="0" presId="urn:microsoft.com/office/officeart/2005/8/layout/equation2"/>
    <dgm:cxn modelId="{0EDD44D3-0BE6-4572-884F-A96E76A933F2}" srcId="{B4BFCF51-EB49-4B51-97C3-55EE5457B0B9}" destId="{CAE7E994-7253-489F-83CF-99A859C3F1B3}" srcOrd="1" destOrd="0" parTransId="{5DA016BA-A697-4240-86FF-8B0C530663E6}" sibTransId="{B4000A2F-C6E2-47BC-974C-D844300884C9}"/>
    <dgm:cxn modelId="{454B959F-698C-47E5-A77A-665CD3FBBECC}" type="presOf" srcId="{E24D87E3-3659-4B2E-BE0F-FB6ECF0F9D07}" destId="{A57236D0-9DDE-4864-826E-F2500EB8DA8A}" srcOrd="0" destOrd="0" presId="urn:microsoft.com/office/officeart/2005/8/layout/equation2"/>
    <dgm:cxn modelId="{5A0D94BD-6793-425A-BF20-9D5D5B94CD79}" type="presOf" srcId="{B4000A2F-C6E2-47BC-974C-D844300884C9}" destId="{27DB0F87-0F39-4221-937B-BC482244EA4B}" srcOrd="1" destOrd="0" presId="urn:microsoft.com/office/officeart/2005/8/layout/equation2"/>
    <dgm:cxn modelId="{9774A7D8-C073-4DAB-8A76-80770DF72BEA}" type="presParOf" srcId="{80557B05-9D50-4BB5-94F0-35AB22F59E92}" destId="{07540C85-42F3-4739-A1E0-F79F7D117EB3}" srcOrd="0" destOrd="0" presId="urn:microsoft.com/office/officeart/2005/8/layout/equation2"/>
    <dgm:cxn modelId="{20A24E68-241C-47BF-A2AD-12B1D1C58514}" type="presParOf" srcId="{07540C85-42F3-4739-A1E0-F79F7D117EB3}" destId="{498B34E9-1C4B-4A36-A20A-9F7345426B11}" srcOrd="0" destOrd="0" presId="urn:microsoft.com/office/officeart/2005/8/layout/equation2"/>
    <dgm:cxn modelId="{A1E78521-5279-4878-9192-7CA7CAA12E18}" type="presParOf" srcId="{07540C85-42F3-4739-A1E0-F79F7D117EB3}" destId="{179FED88-EA65-4F8A-9AA0-C263C5FCE0FD}" srcOrd="1" destOrd="0" presId="urn:microsoft.com/office/officeart/2005/8/layout/equation2"/>
    <dgm:cxn modelId="{0BB74B37-ACA4-499A-BFBF-694B26BCC96A}" type="presParOf" srcId="{07540C85-42F3-4739-A1E0-F79F7D117EB3}" destId="{A57236D0-9DDE-4864-826E-F2500EB8DA8A}" srcOrd="2" destOrd="0" presId="urn:microsoft.com/office/officeart/2005/8/layout/equation2"/>
    <dgm:cxn modelId="{813A7C34-3F07-4DF9-924C-2B0FE4C8A5A1}" type="presParOf" srcId="{07540C85-42F3-4739-A1E0-F79F7D117EB3}" destId="{B829614D-E8C0-4D39-ADC4-DA975033E286}" srcOrd="3" destOrd="0" presId="urn:microsoft.com/office/officeart/2005/8/layout/equation2"/>
    <dgm:cxn modelId="{783696EC-F206-414F-936A-413A9C5CD07C}" type="presParOf" srcId="{07540C85-42F3-4739-A1E0-F79F7D117EB3}" destId="{F48C5553-E529-4978-8DA9-CCA276D1FF86}" srcOrd="4" destOrd="0" presId="urn:microsoft.com/office/officeart/2005/8/layout/equation2"/>
    <dgm:cxn modelId="{9F531C4A-E03F-4945-B38F-554C73FC5AD3}" type="presParOf" srcId="{80557B05-9D50-4BB5-94F0-35AB22F59E92}" destId="{6087C6CC-F4BE-4E69-A45A-3DB3A159AF14}" srcOrd="1" destOrd="0" presId="urn:microsoft.com/office/officeart/2005/8/layout/equation2"/>
    <dgm:cxn modelId="{F6474ECA-CBA1-49C9-9840-1339BBC42002}" type="presParOf" srcId="{6087C6CC-F4BE-4E69-A45A-3DB3A159AF14}" destId="{27DB0F87-0F39-4221-937B-BC482244EA4B}" srcOrd="0" destOrd="0" presId="urn:microsoft.com/office/officeart/2005/8/layout/equation2"/>
    <dgm:cxn modelId="{A0285436-F755-4479-AD79-45657F1646B6}" type="presParOf" srcId="{80557B05-9D50-4BB5-94F0-35AB22F59E92}" destId="{4FCB823E-399D-4B38-915F-88336ACA143F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BFCF51-EB49-4B51-97C3-55EE5457B0B9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430E43FB-9ACB-49E5-BB3F-E7823BEB4A7C}">
      <dgm:prSet phldrT="[Text]"/>
      <dgm:spPr/>
      <dgm:t>
        <a:bodyPr/>
        <a:lstStyle/>
        <a:p>
          <a:r>
            <a:rPr lang="en-US" dirty="0"/>
            <a:t>Orientations</a:t>
          </a:r>
        </a:p>
      </dgm:t>
    </dgm:pt>
    <dgm:pt modelId="{E6590AEA-BBB0-416B-94FA-27BD2C3907DA}" type="parTrans" cxnId="{D48D86D0-C1FF-463E-A913-171B2D29C19A}">
      <dgm:prSet/>
      <dgm:spPr/>
      <dgm:t>
        <a:bodyPr/>
        <a:lstStyle/>
        <a:p>
          <a:endParaRPr lang="en-US"/>
        </a:p>
      </dgm:t>
    </dgm:pt>
    <dgm:pt modelId="{E24D87E3-3659-4B2E-BE0F-FB6ECF0F9D07}" type="sibTrans" cxnId="{D48D86D0-C1FF-463E-A913-171B2D29C19A}">
      <dgm:prSet/>
      <dgm:spPr/>
      <dgm:t>
        <a:bodyPr/>
        <a:lstStyle/>
        <a:p>
          <a:endParaRPr lang="en-US"/>
        </a:p>
      </dgm:t>
    </dgm:pt>
    <dgm:pt modelId="{CAE7E994-7253-489F-83CF-99A859C3F1B3}">
      <dgm:prSet phldrT="[Text]"/>
      <dgm:spPr/>
      <dgm:t>
        <a:bodyPr/>
        <a:lstStyle/>
        <a:p>
          <a:r>
            <a:rPr lang="en-US" dirty="0"/>
            <a:t>Positions</a:t>
          </a:r>
        </a:p>
      </dgm:t>
    </dgm:pt>
    <dgm:pt modelId="{5DA016BA-A697-4240-86FF-8B0C530663E6}" type="parTrans" cxnId="{0EDD44D3-0BE6-4572-884F-A96E76A933F2}">
      <dgm:prSet/>
      <dgm:spPr/>
      <dgm:t>
        <a:bodyPr/>
        <a:lstStyle/>
        <a:p>
          <a:endParaRPr lang="en-US"/>
        </a:p>
      </dgm:t>
    </dgm:pt>
    <dgm:pt modelId="{B4000A2F-C6E2-47BC-974C-D844300884C9}" type="sibTrans" cxnId="{0EDD44D3-0BE6-4572-884F-A96E76A933F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7FFF049-D004-4DA3-A839-80E66190DAAD}">
          <dgm:prSet phldrT="[Text]"/>
          <dgm:spPr/>
          <dgm:t>
            <a:bodyPr/>
            <a:lstStyle/>
            <a:p>
              <a:r>
                <a:rPr lang="en-US" dirty="0"/>
                <a:t>Dual Quaternions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m:oMathPara>
              </a14:m>
              <a:endParaRPr lang="en-US" dirty="0"/>
            </a:p>
          </dgm:t>
        </dgm:pt>
      </mc:Choice>
      <mc:Fallback xmlns="">
        <dgm:pt modelId="{77FFF049-D004-4DA3-A839-80E66190DAAD}">
          <dgm:prSet phldrT="[Text]"/>
          <dgm:spPr/>
          <dgm:t>
            <a:bodyPr/>
            <a:lstStyle/>
            <a:p>
              <a:r>
                <a:rPr lang="en-US" dirty="0"/>
                <a:t>Dual Quaternions</a:t>
              </a:r>
            </a:p>
            <a:p>
              <a:r>
                <a:rPr lang="en-US" b="0" i="0">
                  <a:latin typeface="Cambria Math" panose="02040503050406030204" pitchFamily="18" charset="0"/>
                </a:rPr>
                <a:t>𝑄_𝑖</a:t>
              </a:r>
              <a:endParaRPr lang="en-US" dirty="0"/>
            </a:p>
          </dgm:t>
        </dgm:pt>
      </mc:Fallback>
    </mc:AlternateContent>
    <dgm:pt modelId="{476B9CAF-DF41-46B9-91CF-187517AA3F97}" type="parTrans" cxnId="{93A4D465-466F-455E-80EB-21A7785E841F}">
      <dgm:prSet/>
      <dgm:spPr/>
      <dgm:t>
        <a:bodyPr/>
        <a:lstStyle/>
        <a:p>
          <a:endParaRPr lang="en-US"/>
        </a:p>
      </dgm:t>
    </dgm:pt>
    <dgm:pt modelId="{C4F29E85-32F2-40F5-BBDB-DD6C19EE85C1}" type="sibTrans" cxnId="{93A4D465-466F-455E-80EB-21A7785E841F}">
      <dgm:prSet/>
      <dgm:spPr/>
      <dgm:t>
        <a:bodyPr/>
        <a:lstStyle/>
        <a:p>
          <a:endParaRPr lang="en-US"/>
        </a:p>
      </dgm:t>
    </dgm:pt>
    <dgm:pt modelId="{80557B05-9D50-4BB5-94F0-35AB22F59E92}" type="pres">
      <dgm:prSet presAssocID="{B4BFCF51-EB49-4B51-97C3-55EE5457B0B9}" presName="Name0" presStyleCnt="0">
        <dgm:presLayoutVars>
          <dgm:dir/>
          <dgm:resizeHandles val="exact"/>
        </dgm:presLayoutVars>
      </dgm:prSet>
      <dgm:spPr/>
    </dgm:pt>
    <dgm:pt modelId="{07540C85-42F3-4739-A1E0-F79F7D117EB3}" type="pres">
      <dgm:prSet presAssocID="{B4BFCF51-EB49-4B51-97C3-55EE5457B0B9}" presName="vNodes" presStyleCnt="0"/>
      <dgm:spPr/>
    </dgm:pt>
    <dgm:pt modelId="{498B34E9-1C4B-4A36-A20A-9F7345426B11}" type="pres">
      <dgm:prSet presAssocID="{430E43FB-9ACB-49E5-BB3F-E7823BEB4A7C}" presName="node" presStyleLbl="node1" presStyleIdx="0" presStyleCnt="3">
        <dgm:presLayoutVars>
          <dgm:bulletEnabled val="1"/>
        </dgm:presLayoutVars>
      </dgm:prSet>
      <dgm:spPr/>
    </dgm:pt>
    <dgm:pt modelId="{179FED88-EA65-4F8A-9AA0-C263C5FCE0FD}" type="pres">
      <dgm:prSet presAssocID="{E24D87E3-3659-4B2E-BE0F-FB6ECF0F9D07}" presName="spacerT" presStyleCnt="0"/>
      <dgm:spPr/>
    </dgm:pt>
    <dgm:pt modelId="{A57236D0-9DDE-4864-826E-F2500EB8DA8A}" type="pres">
      <dgm:prSet presAssocID="{E24D87E3-3659-4B2E-BE0F-FB6ECF0F9D07}" presName="sibTrans" presStyleLbl="sibTrans2D1" presStyleIdx="0" presStyleCnt="2"/>
      <dgm:spPr/>
    </dgm:pt>
    <dgm:pt modelId="{B829614D-E8C0-4D39-ADC4-DA975033E286}" type="pres">
      <dgm:prSet presAssocID="{E24D87E3-3659-4B2E-BE0F-FB6ECF0F9D07}" presName="spacerB" presStyleCnt="0"/>
      <dgm:spPr/>
    </dgm:pt>
    <dgm:pt modelId="{F48C5553-E529-4978-8DA9-CCA276D1FF86}" type="pres">
      <dgm:prSet presAssocID="{CAE7E994-7253-489F-83CF-99A859C3F1B3}" presName="node" presStyleLbl="node1" presStyleIdx="1" presStyleCnt="3">
        <dgm:presLayoutVars>
          <dgm:bulletEnabled val="1"/>
        </dgm:presLayoutVars>
      </dgm:prSet>
      <dgm:spPr/>
    </dgm:pt>
    <dgm:pt modelId="{6087C6CC-F4BE-4E69-A45A-3DB3A159AF14}" type="pres">
      <dgm:prSet presAssocID="{B4BFCF51-EB49-4B51-97C3-55EE5457B0B9}" presName="sibTransLast" presStyleLbl="sibTrans2D1" presStyleIdx="1" presStyleCnt="2"/>
      <dgm:spPr/>
    </dgm:pt>
    <dgm:pt modelId="{27DB0F87-0F39-4221-937B-BC482244EA4B}" type="pres">
      <dgm:prSet presAssocID="{B4BFCF51-EB49-4B51-97C3-55EE5457B0B9}" presName="connectorText" presStyleLbl="sibTrans2D1" presStyleIdx="1" presStyleCnt="2"/>
      <dgm:spPr/>
    </dgm:pt>
    <dgm:pt modelId="{4FCB823E-399D-4B38-915F-88336ACA143F}" type="pres">
      <dgm:prSet presAssocID="{B4BFCF51-EB49-4B51-97C3-55EE5457B0B9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689FADD2-B94F-4DCF-8854-D95216F1C31A}" type="presOf" srcId="{CAE7E994-7253-489F-83CF-99A859C3F1B3}" destId="{F48C5553-E529-4978-8DA9-CCA276D1FF86}" srcOrd="0" destOrd="0" presId="urn:microsoft.com/office/officeart/2005/8/layout/equation2"/>
    <dgm:cxn modelId="{D48D86D0-C1FF-463E-A913-171B2D29C19A}" srcId="{B4BFCF51-EB49-4B51-97C3-55EE5457B0B9}" destId="{430E43FB-9ACB-49E5-BB3F-E7823BEB4A7C}" srcOrd="0" destOrd="0" parTransId="{E6590AEA-BBB0-416B-94FA-27BD2C3907DA}" sibTransId="{E24D87E3-3659-4B2E-BE0F-FB6ECF0F9D07}"/>
    <dgm:cxn modelId="{3731C9E5-4EAA-4FC5-95BF-AE90104D76E3}" type="presOf" srcId="{B4000A2F-C6E2-47BC-974C-D844300884C9}" destId="{6087C6CC-F4BE-4E69-A45A-3DB3A159AF14}" srcOrd="0" destOrd="0" presId="urn:microsoft.com/office/officeart/2005/8/layout/equation2"/>
    <dgm:cxn modelId="{A27FFA0B-2530-474A-AC06-65A427FEE49F}" type="presOf" srcId="{B4BFCF51-EB49-4B51-97C3-55EE5457B0B9}" destId="{80557B05-9D50-4BB5-94F0-35AB22F59E92}" srcOrd="0" destOrd="0" presId="urn:microsoft.com/office/officeart/2005/8/layout/equation2"/>
    <dgm:cxn modelId="{93A4D465-466F-455E-80EB-21A7785E841F}" srcId="{B4BFCF51-EB49-4B51-97C3-55EE5457B0B9}" destId="{77FFF049-D004-4DA3-A839-80E66190DAAD}" srcOrd="2" destOrd="0" parTransId="{476B9CAF-DF41-46B9-91CF-187517AA3F97}" sibTransId="{C4F29E85-32F2-40F5-BBDB-DD6C19EE85C1}"/>
    <dgm:cxn modelId="{3C1AA3FC-BF80-480F-AD96-B69271CA71F4}" type="presOf" srcId="{77FFF049-D004-4DA3-A839-80E66190DAAD}" destId="{4FCB823E-399D-4B38-915F-88336ACA143F}" srcOrd="0" destOrd="0" presId="urn:microsoft.com/office/officeart/2005/8/layout/equation2"/>
    <dgm:cxn modelId="{E744E989-8668-495C-88D8-1A4113A8639F}" type="presOf" srcId="{430E43FB-9ACB-49E5-BB3F-E7823BEB4A7C}" destId="{498B34E9-1C4B-4A36-A20A-9F7345426B11}" srcOrd="0" destOrd="0" presId="urn:microsoft.com/office/officeart/2005/8/layout/equation2"/>
    <dgm:cxn modelId="{0EDD44D3-0BE6-4572-884F-A96E76A933F2}" srcId="{B4BFCF51-EB49-4B51-97C3-55EE5457B0B9}" destId="{CAE7E994-7253-489F-83CF-99A859C3F1B3}" srcOrd="1" destOrd="0" parTransId="{5DA016BA-A697-4240-86FF-8B0C530663E6}" sibTransId="{B4000A2F-C6E2-47BC-974C-D844300884C9}"/>
    <dgm:cxn modelId="{A8C3E7F5-4A57-4348-BAC6-F1DDF160E515}" type="presOf" srcId="{B4000A2F-C6E2-47BC-974C-D844300884C9}" destId="{27DB0F87-0F39-4221-937B-BC482244EA4B}" srcOrd="1" destOrd="0" presId="urn:microsoft.com/office/officeart/2005/8/layout/equation2"/>
    <dgm:cxn modelId="{454B959F-698C-47E5-A77A-665CD3FBBECC}" type="presOf" srcId="{E24D87E3-3659-4B2E-BE0F-FB6ECF0F9D07}" destId="{A57236D0-9DDE-4864-826E-F2500EB8DA8A}" srcOrd="0" destOrd="0" presId="urn:microsoft.com/office/officeart/2005/8/layout/equation2"/>
    <dgm:cxn modelId="{9774A7D8-C073-4DAB-8A76-80770DF72BEA}" type="presParOf" srcId="{80557B05-9D50-4BB5-94F0-35AB22F59E92}" destId="{07540C85-42F3-4739-A1E0-F79F7D117EB3}" srcOrd="0" destOrd="0" presId="urn:microsoft.com/office/officeart/2005/8/layout/equation2"/>
    <dgm:cxn modelId="{20A24E68-241C-47BF-A2AD-12B1D1C58514}" type="presParOf" srcId="{07540C85-42F3-4739-A1E0-F79F7D117EB3}" destId="{498B34E9-1C4B-4A36-A20A-9F7345426B11}" srcOrd="0" destOrd="0" presId="urn:microsoft.com/office/officeart/2005/8/layout/equation2"/>
    <dgm:cxn modelId="{A1E78521-5279-4878-9192-7CA7CAA12E18}" type="presParOf" srcId="{07540C85-42F3-4739-A1E0-F79F7D117EB3}" destId="{179FED88-EA65-4F8A-9AA0-C263C5FCE0FD}" srcOrd="1" destOrd="0" presId="urn:microsoft.com/office/officeart/2005/8/layout/equation2"/>
    <dgm:cxn modelId="{0BB74B37-ACA4-499A-BFBF-694B26BCC96A}" type="presParOf" srcId="{07540C85-42F3-4739-A1E0-F79F7D117EB3}" destId="{A57236D0-9DDE-4864-826E-F2500EB8DA8A}" srcOrd="2" destOrd="0" presId="urn:microsoft.com/office/officeart/2005/8/layout/equation2"/>
    <dgm:cxn modelId="{813A7C34-3F07-4DF9-924C-2B0FE4C8A5A1}" type="presParOf" srcId="{07540C85-42F3-4739-A1E0-F79F7D117EB3}" destId="{B829614D-E8C0-4D39-ADC4-DA975033E286}" srcOrd="3" destOrd="0" presId="urn:microsoft.com/office/officeart/2005/8/layout/equation2"/>
    <dgm:cxn modelId="{783696EC-F206-414F-936A-413A9C5CD07C}" type="presParOf" srcId="{07540C85-42F3-4739-A1E0-F79F7D117EB3}" destId="{F48C5553-E529-4978-8DA9-CCA276D1FF86}" srcOrd="4" destOrd="0" presId="urn:microsoft.com/office/officeart/2005/8/layout/equation2"/>
    <dgm:cxn modelId="{9F531C4A-E03F-4945-B38F-554C73FC5AD3}" type="presParOf" srcId="{80557B05-9D50-4BB5-94F0-35AB22F59E92}" destId="{6087C6CC-F4BE-4E69-A45A-3DB3A159AF14}" srcOrd="1" destOrd="0" presId="urn:microsoft.com/office/officeart/2005/8/layout/equation2"/>
    <dgm:cxn modelId="{F6474ECA-CBA1-49C9-9840-1339BBC42002}" type="presParOf" srcId="{6087C6CC-F4BE-4E69-A45A-3DB3A159AF14}" destId="{27DB0F87-0F39-4221-937B-BC482244EA4B}" srcOrd="0" destOrd="0" presId="urn:microsoft.com/office/officeart/2005/8/layout/equation2"/>
    <dgm:cxn modelId="{A0285436-F755-4479-AD79-45657F1646B6}" type="presParOf" srcId="{80557B05-9D50-4BB5-94F0-35AB22F59E92}" destId="{4FCB823E-399D-4B38-915F-88336ACA143F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BFCF51-EB49-4B51-97C3-55EE5457B0B9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430E43FB-9ACB-49E5-BB3F-E7823BEB4A7C}">
      <dgm:prSet phldrT="[Text]"/>
      <dgm:spPr/>
      <dgm:t>
        <a:bodyPr/>
        <a:lstStyle/>
        <a:p>
          <a:r>
            <a:rPr lang="en-US" dirty="0"/>
            <a:t>Orientations</a:t>
          </a:r>
        </a:p>
      </dgm:t>
    </dgm:pt>
    <dgm:pt modelId="{E6590AEA-BBB0-416B-94FA-27BD2C3907DA}" type="parTrans" cxnId="{D48D86D0-C1FF-463E-A913-171B2D29C19A}">
      <dgm:prSet/>
      <dgm:spPr/>
      <dgm:t>
        <a:bodyPr/>
        <a:lstStyle/>
        <a:p>
          <a:endParaRPr lang="en-US"/>
        </a:p>
      </dgm:t>
    </dgm:pt>
    <dgm:pt modelId="{E24D87E3-3659-4B2E-BE0F-FB6ECF0F9D07}" type="sibTrans" cxnId="{D48D86D0-C1FF-463E-A913-171B2D29C19A}">
      <dgm:prSet/>
      <dgm:spPr/>
      <dgm:t>
        <a:bodyPr/>
        <a:lstStyle/>
        <a:p>
          <a:endParaRPr lang="en-US"/>
        </a:p>
      </dgm:t>
    </dgm:pt>
    <dgm:pt modelId="{CAE7E994-7253-489F-83CF-99A859C3F1B3}">
      <dgm:prSet phldrT="[Text]"/>
      <dgm:spPr/>
      <dgm:t>
        <a:bodyPr/>
        <a:lstStyle/>
        <a:p>
          <a:r>
            <a:rPr lang="en-US" dirty="0"/>
            <a:t>Positions</a:t>
          </a:r>
        </a:p>
      </dgm:t>
    </dgm:pt>
    <dgm:pt modelId="{5DA016BA-A697-4240-86FF-8B0C530663E6}" type="parTrans" cxnId="{0EDD44D3-0BE6-4572-884F-A96E76A933F2}">
      <dgm:prSet/>
      <dgm:spPr/>
      <dgm:t>
        <a:bodyPr/>
        <a:lstStyle/>
        <a:p>
          <a:endParaRPr lang="en-US"/>
        </a:p>
      </dgm:t>
    </dgm:pt>
    <dgm:pt modelId="{B4000A2F-C6E2-47BC-974C-D844300884C9}" type="sibTrans" cxnId="{0EDD44D3-0BE6-4572-884F-A96E76A933F2}">
      <dgm:prSet/>
      <dgm:spPr/>
      <dgm:t>
        <a:bodyPr/>
        <a:lstStyle/>
        <a:p>
          <a:endParaRPr lang="en-US"/>
        </a:p>
      </dgm:t>
    </dgm:pt>
    <dgm:pt modelId="{77FFF049-D004-4DA3-A839-80E66190DAAD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76B9CAF-DF41-46B9-91CF-187517AA3F97}" type="parTrans" cxnId="{93A4D465-466F-455E-80EB-21A7785E841F}">
      <dgm:prSet/>
      <dgm:spPr/>
      <dgm:t>
        <a:bodyPr/>
        <a:lstStyle/>
        <a:p>
          <a:endParaRPr lang="en-US"/>
        </a:p>
      </dgm:t>
    </dgm:pt>
    <dgm:pt modelId="{C4F29E85-32F2-40F5-BBDB-DD6C19EE85C1}" type="sibTrans" cxnId="{93A4D465-466F-455E-80EB-21A7785E841F}">
      <dgm:prSet/>
      <dgm:spPr/>
      <dgm:t>
        <a:bodyPr/>
        <a:lstStyle/>
        <a:p>
          <a:endParaRPr lang="en-US"/>
        </a:p>
      </dgm:t>
    </dgm:pt>
    <dgm:pt modelId="{80557B05-9D50-4BB5-94F0-35AB22F59E92}" type="pres">
      <dgm:prSet presAssocID="{B4BFCF51-EB49-4B51-97C3-55EE5457B0B9}" presName="Name0" presStyleCnt="0">
        <dgm:presLayoutVars>
          <dgm:dir/>
          <dgm:resizeHandles val="exact"/>
        </dgm:presLayoutVars>
      </dgm:prSet>
      <dgm:spPr/>
    </dgm:pt>
    <dgm:pt modelId="{07540C85-42F3-4739-A1E0-F79F7D117EB3}" type="pres">
      <dgm:prSet presAssocID="{B4BFCF51-EB49-4B51-97C3-55EE5457B0B9}" presName="vNodes" presStyleCnt="0"/>
      <dgm:spPr/>
    </dgm:pt>
    <dgm:pt modelId="{498B34E9-1C4B-4A36-A20A-9F7345426B11}" type="pres">
      <dgm:prSet presAssocID="{430E43FB-9ACB-49E5-BB3F-E7823BEB4A7C}" presName="node" presStyleLbl="node1" presStyleIdx="0" presStyleCnt="3">
        <dgm:presLayoutVars>
          <dgm:bulletEnabled val="1"/>
        </dgm:presLayoutVars>
      </dgm:prSet>
      <dgm:spPr/>
    </dgm:pt>
    <dgm:pt modelId="{179FED88-EA65-4F8A-9AA0-C263C5FCE0FD}" type="pres">
      <dgm:prSet presAssocID="{E24D87E3-3659-4B2E-BE0F-FB6ECF0F9D07}" presName="spacerT" presStyleCnt="0"/>
      <dgm:spPr/>
    </dgm:pt>
    <dgm:pt modelId="{A57236D0-9DDE-4864-826E-F2500EB8DA8A}" type="pres">
      <dgm:prSet presAssocID="{E24D87E3-3659-4B2E-BE0F-FB6ECF0F9D07}" presName="sibTrans" presStyleLbl="sibTrans2D1" presStyleIdx="0" presStyleCnt="2"/>
      <dgm:spPr/>
    </dgm:pt>
    <dgm:pt modelId="{B829614D-E8C0-4D39-ADC4-DA975033E286}" type="pres">
      <dgm:prSet presAssocID="{E24D87E3-3659-4B2E-BE0F-FB6ECF0F9D07}" presName="spacerB" presStyleCnt="0"/>
      <dgm:spPr/>
    </dgm:pt>
    <dgm:pt modelId="{F48C5553-E529-4978-8DA9-CCA276D1FF86}" type="pres">
      <dgm:prSet presAssocID="{CAE7E994-7253-489F-83CF-99A859C3F1B3}" presName="node" presStyleLbl="node1" presStyleIdx="1" presStyleCnt="3">
        <dgm:presLayoutVars>
          <dgm:bulletEnabled val="1"/>
        </dgm:presLayoutVars>
      </dgm:prSet>
      <dgm:spPr/>
    </dgm:pt>
    <dgm:pt modelId="{6087C6CC-F4BE-4E69-A45A-3DB3A159AF14}" type="pres">
      <dgm:prSet presAssocID="{B4BFCF51-EB49-4B51-97C3-55EE5457B0B9}" presName="sibTransLast" presStyleLbl="sibTrans2D1" presStyleIdx="1" presStyleCnt="2"/>
      <dgm:spPr/>
    </dgm:pt>
    <dgm:pt modelId="{27DB0F87-0F39-4221-937B-BC482244EA4B}" type="pres">
      <dgm:prSet presAssocID="{B4BFCF51-EB49-4B51-97C3-55EE5457B0B9}" presName="connectorText" presStyleLbl="sibTrans2D1" presStyleIdx="1" presStyleCnt="2"/>
      <dgm:spPr/>
    </dgm:pt>
    <dgm:pt modelId="{4FCB823E-399D-4B38-915F-88336ACA143F}" type="pres">
      <dgm:prSet presAssocID="{B4BFCF51-EB49-4B51-97C3-55EE5457B0B9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689FADD2-B94F-4DCF-8854-D95216F1C31A}" type="presOf" srcId="{CAE7E994-7253-489F-83CF-99A859C3F1B3}" destId="{F48C5553-E529-4978-8DA9-CCA276D1FF86}" srcOrd="0" destOrd="0" presId="urn:microsoft.com/office/officeart/2005/8/layout/equation2"/>
    <dgm:cxn modelId="{E744E989-8668-495C-88D8-1A4113A8639F}" type="presOf" srcId="{430E43FB-9ACB-49E5-BB3F-E7823BEB4A7C}" destId="{498B34E9-1C4B-4A36-A20A-9F7345426B11}" srcOrd="0" destOrd="0" presId="urn:microsoft.com/office/officeart/2005/8/layout/equation2"/>
    <dgm:cxn modelId="{A8C3E7F5-4A57-4348-BAC6-F1DDF160E515}" type="presOf" srcId="{B4000A2F-C6E2-47BC-974C-D844300884C9}" destId="{27DB0F87-0F39-4221-937B-BC482244EA4B}" srcOrd="1" destOrd="0" presId="urn:microsoft.com/office/officeart/2005/8/layout/equation2"/>
    <dgm:cxn modelId="{D48D86D0-C1FF-463E-A913-171B2D29C19A}" srcId="{B4BFCF51-EB49-4B51-97C3-55EE5457B0B9}" destId="{430E43FB-9ACB-49E5-BB3F-E7823BEB4A7C}" srcOrd="0" destOrd="0" parTransId="{E6590AEA-BBB0-416B-94FA-27BD2C3907DA}" sibTransId="{E24D87E3-3659-4B2E-BE0F-FB6ECF0F9D07}"/>
    <dgm:cxn modelId="{454B959F-698C-47E5-A77A-665CD3FBBECC}" type="presOf" srcId="{E24D87E3-3659-4B2E-BE0F-FB6ECF0F9D07}" destId="{A57236D0-9DDE-4864-826E-F2500EB8DA8A}" srcOrd="0" destOrd="0" presId="urn:microsoft.com/office/officeart/2005/8/layout/equation2"/>
    <dgm:cxn modelId="{93A4D465-466F-455E-80EB-21A7785E841F}" srcId="{B4BFCF51-EB49-4B51-97C3-55EE5457B0B9}" destId="{77FFF049-D004-4DA3-A839-80E66190DAAD}" srcOrd="2" destOrd="0" parTransId="{476B9CAF-DF41-46B9-91CF-187517AA3F97}" sibTransId="{C4F29E85-32F2-40F5-BBDB-DD6C19EE85C1}"/>
    <dgm:cxn modelId="{3C1AA3FC-BF80-480F-AD96-B69271CA71F4}" type="presOf" srcId="{77FFF049-D004-4DA3-A839-80E66190DAAD}" destId="{4FCB823E-399D-4B38-915F-88336ACA143F}" srcOrd="0" destOrd="0" presId="urn:microsoft.com/office/officeart/2005/8/layout/equation2"/>
    <dgm:cxn modelId="{3731C9E5-4EAA-4FC5-95BF-AE90104D76E3}" type="presOf" srcId="{B4000A2F-C6E2-47BC-974C-D844300884C9}" destId="{6087C6CC-F4BE-4E69-A45A-3DB3A159AF14}" srcOrd="0" destOrd="0" presId="urn:microsoft.com/office/officeart/2005/8/layout/equation2"/>
    <dgm:cxn modelId="{A27FFA0B-2530-474A-AC06-65A427FEE49F}" type="presOf" srcId="{B4BFCF51-EB49-4B51-97C3-55EE5457B0B9}" destId="{80557B05-9D50-4BB5-94F0-35AB22F59E92}" srcOrd="0" destOrd="0" presId="urn:microsoft.com/office/officeart/2005/8/layout/equation2"/>
    <dgm:cxn modelId="{0EDD44D3-0BE6-4572-884F-A96E76A933F2}" srcId="{B4BFCF51-EB49-4B51-97C3-55EE5457B0B9}" destId="{CAE7E994-7253-489F-83CF-99A859C3F1B3}" srcOrd="1" destOrd="0" parTransId="{5DA016BA-A697-4240-86FF-8B0C530663E6}" sibTransId="{B4000A2F-C6E2-47BC-974C-D844300884C9}"/>
    <dgm:cxn modelId="{9774A7D8-C073-4DAB-8A76-80770DF72BEA}" type="presParOf" srcId="{80557B05-9D50-4BB5-94F0-35AB22F59E92}" destId="{07540C85-42F3-4739-A1E0-F79F7D117EB3}" srcOrd="0" destOrd="0" presId="urn:microsoft.com/office/officeart/2005/8/layout/equation2"/>
    <dgm:cxn modelId="{20A24E68-241C-47BF-A2AD-12B1D1C58514}" type="presParOf" srcId="{07540C85-42F3-4739-A1E0-F79F7D117EB3}" destId="{498B34E9-1C4B-4A36-A20A-9F7345426B11}" srcOrd="0" destOrd="0" presId="urn:microsoft.com/office/officeart/2005/8/layout/equation2"/>
    <dgm:cxn modelId="{A1E78521-5279-4878-9192-7CA7CAA12E18}" type="presParOf" srcId="{07540C85-42F3-4739-A1E0-F79F7D117EB3}" destId="{179FED88-EA65-4F8A-9AA0-C263C5FCE0FD}" srcOrd="1" destOrd="0" presId="urn:microsoft.com/office/officeart/2005/8/layout/equation2"/>
    <dgm:cxn modelId="{0BB74B37-ACA4-499A-BFBF-694B26BCC96A}" type="presParOf" srcId="{07540C85-42F3-4739-A1E0-F79F7D117EB3}" destId="{A57236D0-9DDE-4864-826E-F2500EB8DA8A}" srcOrd="2" destOrd="0" presId="urn:microsoft.com/office/officeart/2005/8/layout/equation2"/>
    <dgm:cxn modelId="{813A7C34-3F07-4DF9-924C-2B0FE4C8A5A1}" type="presParOf" srcId="{07540C85-42F3-4739-A1E0-F79F7D117EB3}" destId="{B829614D-E8C0-4D39-ADC4-DA975033E286}" srcOrd="3" destOrd="0" presId="urn:microsoft.com/office/officeart/2005/8/layout/equation2"/>
    <dgm:cxn modelId="{783696EC-F206-414F-936A-413A9C5CD07C}" type="presParOf" srcId="{07540C85-42F3-4739-A1E0-F79F7D117EB3}" destId="{F48C5553-E529-4978-8DA9-CCA276D1FF86}" srcOrd="4" destOrd="0" presId="urn:microsoft.com/office/officeart/2005/8/layout/equation2"/>
    <dgm:cxn modelId="{9F531C4A-E03F-4945-B38F-554C73FC5AD3}" type="presParOf" srcId="{80557B05-9D50-4BB5-94F0-35AB22F59E92}" destId="{6087C6CC-F4BE-4E69-A45A-3DB3A159AF14}" srcOrd="1" destOrd="0" presId="urn:microsoft.com/office/officeart/2005/8/layout/equation2"/>
    <dgm:cxn modelId="{F6474ECA-CBA1-49C9-9840-1339BBC42002}" type="presParOf" srcId="{6087C6CC-F4BE-4E69-A45A-3DB3A159AF14}" destId="{27DB0F87-0F39-4221-937B-BC482244EA4B}" srcOrd="0" destOrd="0" presId="urn:microsoft.com/office/officeart/2005/8/layout/equation2"/>
    <dgm:cxn modelId="{A0285436-F755-4479-AD79-45657F1646B6}" type="presParOf" srcId="{80557B05-9D50-4BB5-94F0-35AB22F59E92}" destId="{4FCB823E-399D-4B38-915F-88336ACA143F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BFCF51-EB49-4B51-97C3-55EE5457B0B9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mc:AlternateContent xmlns:mc="http://schemas.openxmlformats.org/markup-compatibility/2006" xmlns:a14="http://schemas.microsoft.com/office/drawing/2010/main">
      <mc:Choice Requires="a14">
        <dgm:pt modelId="{430E43FB-9ACB-49E5-BB3F-E7823BEB4A7C}">
          <dgm:prSet phldrT="[Text]"/>
          <dgm:spPr/>
          <dgm:t>
            <a:bodyPr/>
            <a:lstStyle/>
            <a:p>
              <a:r>
                <a:rPr lang="en-US" dirty="0"/>
                <a:t>Quaternion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m:oMathPara>
              </a14:m>
              <a:endParaRPr lang="en-US" dirty="0"/>
            </a:p>
          </dgm:t>
        </dgm:pt>
      </mc:Choice>
      <mc:Fallback xmlns="">
        <dgm:pt modelId="{430E43FB-9ACB-49E5-BB3F-E7823BEB4A7C}">
          <dgm:prSet phldrT="[Text]"/>
          <dgm:spPr/>
          <dgm:t>
            <a:bodyPr/>
            <a:lstStyle/>
            <a:p>
              <a:r>
                <a:rPr lang="en-US" dirty="0"/>
                <a:t>Quaternion</a:t>
              </a:r>
            </a:p>
            <a:p>
              <a:r>
                <a:rPr lang="en-US" b="0" i="0">
                  <a:latin typeface="Cambria Math" panose="02040503050406030204" pitchFamily="18" charset="0"/>
                </a:rPr>
                <a:t>𝐺_𝑘</a:t>
              </a:r>
              <a:endParaRPr lang="en-US" dirty="0"/>
            </a:p>
          </dgm:t>
        </dgm:pt>
      </mc:Fallback>
    </mc:AlternateContent>
    <dgm:pt modelId="{E6590AEA-BBB0-416B-94FA-27BD2C3907DA}" type="parTrans" cxnId="{D48D86D0-C1FF-463E-A913-171B2D29C19A}">
      <dgm:prSet/>
      <dgm:spPr/>
      <dgm:t>
        <a:bodyPr/>
        <a:lstStyle/>
        <a:p>
          <a:endParaRPr lang="en-US"/>
        </a:p>
      </dgm:t>
    </dgm:pt>
    <dgm:pt modelId="{E24D87E3-3659-4B2E-BE0F-FB6ECF0F9D07}" type="sibTrans" cxnId="{D48D86D0-C1FF-463E-A913-171B2D29C19A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AE7E994-7253-489F-83CF-99A859C3F1B3}">
          <dgm:prSet phldrT="[Text]"/>
          <dgm:spPr/>
          <dgm:t>
            <a:bodyPr/>
            <a:lstStyle/>
            <a:p>
              <a:r>
                <a:rPr lang="en-US" dirty="0"/>
                <a:t>Quaternion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m:oMathPara>
              </a14:m>
              <a:endParaRPr lang="en-US" dirty="0"/>
            </a:p>
          </dgm:t>
        </dgm:pt>
      </mc:Choice>
      <mc:Fallback xmlns="">
        <dgm:pt modelId="{CAE7E994-7253-489F-83CF-99A859C3F1B3}">
          <dgm:prSet phldrT="[Text]"/>
          <dgm:spPr/>
          <dgm:t>
            <a:bodyPr/>
            <a:lstStyle/>
            <a:p>
              <a:r>
                <a:rPr lang="en-US" dirty="0"/>
                <a:t>Quaternion</a:t>
              </a:r>
            </a:p>
            <a:p>
              <a:r>
                <a:rPr lang="en-US" b="0" i="0">
                  <a:latin typeface="Cambria Math" panose="02040503050406030204" pitchFamily="18" charset="0"/>
                </a:rPr>
                <a:t>𝐻_𝑘</a:t>
              </a:r>
              <a:endParaRPr lang="en-US" dirty="0"/>
            </a:p>
          </dgm:t>
        </dgm:pt>
      </mc:Fallback>
    </mc:AlternateContent>
    <dgm:pt modelId="{5DA016BA-A697-4240-86FF-8B0C530663E6}" type="parTrans" cxnId="{0EDD44D3-0BE6-4572-884F-A96E76A933F2}">
      <dgm:prSet/>
      <dgm:spPr/>
      <dgm:t>
        <a:bodyPr/>
        <a:lstStyle/>
        <a:p>
          <a:endParaRPr lang="en-US"/>
        </a:p>
      </dgm:t>
    </dgm:pt>
    <dgm:pt modelId="{B4000A2F-C6E2-47BC-974C-D844300884C9}" type="sibTrans" cxnId="{0EDD44D3-0BE6-4572-884F-A96E76A933F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7FFF049-D004-4DA3-A839-80E66190DAAD}">
          <dgm:prSet phldrT="[Text]"/>
          <dgm:spPr/>
          <dgm:t>
            <a:bodyPr/>
            <a:lstStyle/>
            <a:p>
              <a:r>
                <a:rPr lang="en-US" dirty="0"/>
                <a:t>Dual Quaternions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m:oMathPara>
              </a14:m>
              <a:endParaRPr lang="en-US" dirty="0"/>
            </a:p>
          </dgm:t>
        </dgm:pt>
      </mc:Choice>
      <mc:Fallback xmlns="">
        <dgm:pt modelId="{77FFF049-D004-4DA3-A839-80E66190DAAD}">
          <dgm:prSet phldrT="[Text]"/>
          <dgm:spPr/>
          <dgm:t>
            <a:bodyPr/>
            <a:lstStyle/>
            <a:p>
              <a:r>
                <a:rPr lang="en-US" dirty="0"/>
                <a:t>Dual Quaternions</a:t>
              </a:r>
            </a:p>
            <a:p>
              <a:r>
                <a:rPr lang="en-US" b="0" i="0">
                  <a:latin typeface="Cambria Math" panose="02040503050406030204" pitchFamily="18" charset="0"/>
                </a:rPr>
                <a:t>𝑄_𝑘</a:t>
              </a:r>
              <a:endParaRPr lang="en-US" dirty="0"/>
            </a:p>
          </dgm:t>
        </dgm:pt>
      </mc:Fallback>
    </mc:AlternateContent>
    <dgm:pt modelId="{476B9CAF-DF41-46B9-91CF-187517AA3F97}" type="parTrans" cxnId="{93A4D465-466F-455E-80EB-21A7785E841F}">
      <dgm:prSet/>
      <dgm:spPr/>
      <dgm:t>
        <a:bodyPr/>
        <a:lstStyle/>
        <a:p>
          <a:endParaRPr lang="en-US"/>
        </a:p>
      </dgm:t>
    </dgm:pt>
    <dgm:pt modelId="{C4F29E85-32F2-40F5-BBDB-DD6C19EE85C1}" type="sibTrans" cxnId="{93A4D465-466F-455E-80EB-21A7785E841F}">
      <dgm:prSet/>
      <dgm:spPr/>
      <dgm:t>
        <a:bodyPr/>
        <a:lstStyle/>
        <a:p>
          <a:endParaRPr lang="en-US"/>
        </a:p>
      </dgm:t>
    </dgm:pt>
    <dgm:pt modelId="{80557B05-9D50-4BB5-94F0-35AB22F59E92}" type="pres">
      <dgm:prSet presAssocID="{B4BFCF51-EB49-4B51-97C3-55EE5457B0B9}" presName="Name0" presStyleCnt="0">
        <dgm:presLayoutVars>
          <dgm:dir val="rev"/>
          <dgm:resizeHandles val="exact"/>
        </dgm:presLayoutVars>
      </dgm:prSet>
      <dgm:spPr/>
    </dgm:pt>
    <dgm:pt modelId="{07540C85-42F3-4739-A1E0-F79F7D117EB3}" type="pres">
      <dgm:prSet presAssocID="{B4BFCF51-EB49-4B51-97C3-55EE5457B0B9}" presName="vNodes" presStyleCnt="0"/>
      <dgm:spPr/>
    </dgm:pt>
    <dgm:pt modelId="{498B34E9-1C4B-4A36-A20A-9F7345426B11}" type="pres">
      <dgm:prSet presAssocID="{430E43FB-9ACB-49E5-BB3F-E7823BEB4A7C}" presName="node" presStyleLbl="node1" presStyleIdx="0" presStyleCnt="3">
        <dgm:presLayoutVars>
          <dgm:bulletEnabled val="1"/>
        </dgm:presLayoutVars>
      </dgm:prSet>
      <dgm:spPr/>
    </dgm:pt>
    <dgm:pt modelId="{179FED88-EA65-4F8A-9AA0-C263C5FCE0FD}" type="pres">
      <dgm:prSet presAssocID="{E24D87E3-3659-4B2E-BE0F-FB6ECF0F9D07}" presName="spacerT" presStyleCnt="0"/>
      <dgm:spPr/>
    </dgm:pt>
    <dgm:pt modelId="{A57236D0-9DDE-4864-826E-F2500EB8DA8A}" type="pres">
      <dgm:prSet presAssocID="{E24D87E3-3659-4B2E-BE0F-FB6ECF0F9D07}" presName="sibTrans" presStyleLbl="sibTrans2D1" presStyleIdx="0" presStyleCnt="2"/>
      <dgm:spPr/>
    </dgm:pt>
    <dgm:pt modelId="{B829614D-E8C0-4D39-ADC4-DA975033E286}" type="pres">
      <dgm:prSet presAssocID="{E24D87E3-3659-4B2E-BE0F-FB6ECF0F9D07}" presName="spacerB" presStyleCnt="0"/>
      <dgm:spPr/>
    </dgm:pt>
    <dgm:pt modelId="{F48C5553-E529-4978-8DA9-CCA276D1FF86}" type="pres">
      <dgm:prSet presAssocID="{CAE7E994-7253-489F-83CF-99A859C3F1B3}" presName="node" presStyleLbl="node1" presStyleIdx="1" presStyleCnt="3">
        <dgm:presLayoutVars>
          <dgm:bulletEnabled val="1"/>
        </dgm:presLayoutVars>
      </dgm:prSet>
      <dgm:spPr/>
    </dgm:pt>
    <dgm:pt modelId="{6087C6CC-F4BE-4E69-A45A-3DB3A159AF14}" type="pres">
      <dgm:prSet presAssocID="{B4BFCF51-EB49-4B51-97C3-55EE5457B0B9}" presName="sibTransLast" presStyleLbl="sibTrans2D1" presStyleIdx="1" presStyleCnt="2" custAng="10800000" custLinFactNeighborX="15129" custLinFactNeighborY="0"/>
      <dgm:spPr/>
    </dgm:pt>
    <dgm:pt modelId="{27DB0F87-0F39-4221-937B-BC482244EA4B}" type="pres">
      <dgm:prSet presAssocID="{B4BFCF51-EB49-4B51-97C3-55EE5457B0B9}" presName="connectorText" presStyleLbl="sibTrans2D1" presStyleIdx="1" presStyleCnt="2"/>
      <dgm:spPr/>
    </dgm:pt>
    <dgm:pt modelId="{4FCB823E-399D-4B38-915F-88336ACA143F}" type="pres">
      <dgm:prSet presAssocID="{B4BFCF51-EB49-4B51-97C3-55EE5457B0B9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689FADD2-B94F-4DCF-8854-D95216F1C31A}" type="presOf" srcId="{CAE7E994-7253-489F-83CF-99A859C3F1B3}" destId="{F48C5553-E529-4978-8DA9-CCA276D1FF86}" srcOrd="0" destOrd="0" presId="urn:microsoft.com/office/officeart/2005/8/layout/equation2"/>
    <dgm:cxn modelId="{D48D86D0-C1FF-463E-A913-171B2D29C19A}" srcId="{B4BFCF51-EB49-4B51-97C3-55EE5457B0B9}" destId="{430E43FB-9ACB-49E5-BB3F-E7823BEB4A7C}" srcOrd="0" destOrd="0" parTransId="{E6590AEA-BBB0-416B-94FA-27BD2C3907DA}" sibTransId="{E24D87E3-3659-4B2E-BE0F-FB6ECF0F9D07}"/>
    <dgm:cxn modelId="{3731C9E5-4EAA-4FC5-95BF-AE90104D76E3}" type="presOf" srcId="{B4000A2F-C6E2-47BC-974C-D844300884C9}" destId="{6087C6CC-F4BE-4E69-A45A-3DB3A159AF14}" srcOrd="0" destOrd="0" presId="urn:microsoft.com/office/officeart/2005/8/layout/equation2"/>
    <dgm:cxn modelId="{A27FFA0B-2530-474A-AC06-65A427FEE49F}" type="presOf" srcId="{B4BFCF51-EB49-4B51-97C3-55EE5457B0B9}" destId="{80557B05-9D50-4BB5-94F0-35AB22F59E92}" srcOrd="0" destOrd="0" presId="urn:microsoft.com/office/officeart/2005/8/layout/equation2"/>
    <dgm:cxn modelId="{93A4D465-466F-455E-80EB-21A7785E841F}" srcId="{B4BFCF51-EB49-4B51-97C3-55EE5457B0B9}" destId="{77FFF049-D004-4DA3-A839-80E66190DAAD}" srcOrd="2" destOrd="0" parTransId="{476B9CAF-DF41-46B9-91CF-187517AA3F97}" sibTransId="{C4F29E85-32F2-40F5-BBDB-DD6C19EE85C1}"/>
    <dgm:cxn modelId="{3C1AA3FC-BF80-480F-AD96-B69271CA71F4}" type="presOf" srcId="{77FFF049-D004-4DA3-A839-80E66190DAAD}" destId="{4FCB823E-399D-4B38-915F-88336ACA143F}" srcOrd="0" destOrd="0" presId="urn:microsoft.com/office/officeart/2005/8/layout/equation2"/>
    <dgm:cxn modelId="{E744E989-8668-495C-88D8-1A4113A8639F}" type="presOf" srcId="{430E43FB-9ACB-49E5-BB3F-E7823BEB4A7C}" destId="{498B34E9-1C4B-4A36-A20A-9F7345426B11}" srcOrd="0" destOrd="0" presId="urn:microsoft.com/office/officeart/2005/8/layout/equation2"/>
    <dgm:cxn modelId="{0EDD44D3-0BE6-4572-884F-A96E76A933F2}" srcId="{B4BFCF51-EB49-4B51-97C3-55EE5457B0B9}" destId="{CAE7E994-7253-489F-83CF-99A859C3F1B3}" srcOrd="1" destOrd="0" parTransId="{5DA016BA-A697-4240-86FF-8B0C530663E6}" sibTransId="{B4000A2F-C6E2-47BC-974C-D844300884C9}"/>
    <dgm:cxn modelId="{A8C3E7F5-4A57-4348-BAC6-F1DDF160E515}" type="presOf" srcId="{B4000A2F-C6E2-47BC-974C-D844300884C9}" destId="{27DB0F87-0F39-4221-937B-BC482244EA4B}" srcOrd="1" destOrd="0" presId="urn:microsoft.com/office/officeart/2005/8/layout/equation2"/>
    <dgm:cxn modelId="{454B959F-698C-47E5-A77A-665CD3FBBECC}" type="presOf" srcId="{E24D87E3-3659-4B2E-BE0F-FB6ECF0F9D07}" destId="{A57236D0-9DDE-4864-826E-F2500EB8DA8A}" srcOrd="0" destOrd="0" presId="urn:microsoft.com/office/officeart/2005/8/layout/equation2"/>
    <dgm:cxn modelId="{9774A7D8-C073-4DAB-8A76-80770DF72BEA}" type="presParOf" srcId="{80557B05-9D50-4BB5-94F0-35AB22F59E92}" destId="{07540C85-42F3-4739-A1E0-F79F7D117EB3}" srcOrd="0" destOrd="0" presId="urn:microsoft.com/office/officeart/2005/8/layout/equation2"/>
    <dgm:cxn modelId="{20A24E68-241C-47BF-A2AD-12B1D1C58514}" type="presParOf" srcId="{07540C85-42F3-4739-A1E0-F79F7D117EB3}" destId="{498B34E9-1C4B-4A36-A20A-9F7345426B11}" srcOrd="0" destOrd="0" presId="urn:microsoft.com/office/officeart/2005/8/layout/equation2"/>
    <dgm:cxn modelId="{A1E78521-5279-4878-9192-7CA7CAA12E18}" type="presParOf" srcId="{07540C85-42F3-4739-A1E0-F79F7D117EB3}" destId="{179FED88-EA65-4F8A-9AA0-C263C5FCE0FD}" srcOrd="1" destOrd="0" presId="urn:microsoft.com/office/officeart/2005/8/layout/equation2"/>
    <dgm:cxn modelId="{0BB74B37-ACA4-499A-BFBF-694B26BCC96A}" type="presParOf" srcId="{07540C85-42F3-4739-A1E0-F79F7D117EB3}" destId="{A57236D0-9DDE-4864-826E-F2500EB8DA8A}" srcOrd="2" destOrd="0" presId="urn:microsoft.com/office/officeart/2005/8/layout/equation2"/>
    <dgm:cxn modelId="{813A7C34-3F07-4DF9-924C-2B0FE4C8A5A1}" type="presParOf" srcId="{07540C85-42F3-4739-A1E0-F79F7D117EB3}" destId="{B829614D-E8C0-4D39-ADC4-DA975033E286}" srcOrd="3" destOrd="0" presId="urn:microsoft.com/office/officeart/2005/8/layout/equation2"/>
    <dgm:cxn modelId="{783696EC-F206-414F-936A-413A9C5CD07C}" type="presParOf" srcId="{07540C85-42F3-4739-A1E0-F79F7D117EB3}" destId="{F48C5553-E529-4978-8DA9-CCA276D1FF86}" srcOrd="4" destOrd="0" presId="urn:microsoft.com/office/officeart/2005/8/layout/equation2"/>
    <dgm:cxn modelId="{9F531C4A-E03F-4945-B38F-554C73FC5AD3}" type="presParOf" srcId="{80557B05-9D50-4BB5-94F0-35AB22F59E92}" destId="{6087C6CC-F4BE-4E69-A45A-3DB3A159AF14}" srcOrd="1" destOrd="0" presId="urn:microsoft.com/office/officeart/2005/8/layout/equation2"/>
    <dgm:cxn modelId="{F6474ECA-CBA1-49C9-9840-1339BBC42002}" type="presParOf" srcId="{6087C6CC-F4BE-4E69-A45A-3DB3A159AF14}" destId="{27DB0F87-0F39-4221-937B-BC482244EA4B}" srcOrd="0" destOrd="0" presId="urn:microsoft.com/office/officeart/2005/8/layout/equation2"/>
    <dgm:cxn modelId="{A0285436-F755-4479-AD79-45657F1646B6}" type="presParOf" srcId="{80557B05-9D50-4BB5-94F0-35AB22F59E92}" destId="{4FCB823E-399D-4B38-915F-88336ACA143F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4BFCF51-EB49-4B51-97C3-55EE5457B0B9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430E43FB-9ACB-49E5-BB3F-E7823BEB4A7C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6590AEA-BBB0-416B-94FA-27BD2C3907DA}" type="parTrans" cxnId="{D48D86D0-C1FF-463E-A913-171B2D29C19A}">
      <dgm:prSet/>
      <dgm:spPr/>
      <dgm:t>
        <a:bodyPr/>
        <a:lstStyle/>
        <a:p>
          <a:endParaRPr lang="en-US"/>
        </a:p>
      </dgm:t>
    </dgm:pt>
    <dgm:pt modelId="{E24D87E3-3659-4B2E-BE0F-FB6ECF0F9D07}" type="sibTrans" cxnId="{D48D86D0-C1FF-463E-A913-171B2D29C19A}">
      <dgm:prSet/>
      <dgm:spPr/>
      <dgm:t>
        <a:bodyPr/>
        <a:lstStyle/>
        <a:p>
          <a:endParaRPr lang="en-US"/>
        </a:p>
      </dgm:t>
    </dgm:pt>
    <dgm:pt modelId="{CAE7E994-7253-489F-83CF-99A859C3F1B3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DA016BA-A697-4240-86FF-8B0C530663E6}" type="parTrans" cxnId="{0EDD44D3-0BE6-4572-884F-A96E76A933F2}">
      <dgm:prSet/>
      <dgm:spPr/>
      <dgm:t>
        <a:bodyPr/>
        <a:lstStyle/>
        <a:p>
          <a:endParaRPr lang="en-US"/>
        </a:p>
      </dgm:t>
    </dgm:pt>
    <dgm:pt modelId="{B4000A2F-C6E2-47BC-974C-D844300884C9}" type="sibTrans" cxnId="{0EDD44D3-0BE6-4572-884F-A96E76A933F2}">
      <dgm:prSet/>
      <dgm:spPr/>
      <dgm:t>
        <a:bodyPr/>
        <a:lstStyle/>
        <a:p>
          <a:endParaRPr lang="en-US"/>
        </a:p>
      </dgm:t>
    </dgm:pt>
    <dgm:pt modelId="{77FFF049-D004-4DA3-A839-80E66190DAAD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76B9CAF-DF41-46B9-91CF-187517AA3F97}" type="parTrans" cxnId="{93A4D465-466F-455E-80EB-21A7785E841F}">
      <dgm:prSet/>
      <dgm:spPr/>
      <dgm:t>
        <a:bodyPr/>
        <a:lstStyle/>
        <a:p>
          <a:endParaRPr lang="en-US"/>
        </a:p>
      </dgm:t>
    </dgm:pt>
    <dgm:pt modelId="{C4F29E85-32F2-40F5-BBDB-DD6C19EE85C1}" type="sibTrans" cxnId="{93A4D465-466F-455E-80EB-21A7785E841F}">
      <dgm:prSet/>
      <dgm:spPr/>
      <dgm:t>
        <a:bodyPr/>
        <a:lstStyle/>
        <a:p>
          <a:endParaRPr lang="en-US"/>
        </a:p>
      </dgm:t>
    </dgm:pt>
    <dgm:pt modelId="{80557B05-9D50-4BB5-94F0-35AB22F59E92}" type="pres">
      <dgm:prSet presAssocID="{B4BFCF51-EB49-4B51-97C3-55EE5457B0B9}" presName="Name0" presStyleCnt="0">
        <dgm:presLayoutVars>
          <dgm:dir val="rev"/>
          <dgm:resizeHandles val="exact"/>
        </dgm:presLayoutVars>
      </dgm:prSet>
      <dgm:spPr/>
    </dgm:pt>
    <dgm:pt modelId="{07540C85-42F3-4739-A1E0-F79F7D117EB3}" type="pres">
      <dgm:prSet presAssocID="{B4BFCF51-EB49-4B51-97C3-55EE5457B0B9}" presName="vNodes" presStyleCnt="0"/>
      <dgm:spPr/>
    </dgm:pt>
    <dgm:pt modelId="{498B34E9-1C4B-4A36-A20A-9F7345426B11}" type="pres">
      <dgm:prSet presAssocID="{430E43FB-9ACB-49E5-BB3F-E7823BEB4A7C}" presName="node" presStyleLbl="node1" presStyleIdx="0" presStyleCnt="3">
        <dgm:presLayoutVars>
          <dgm:bulletEnabled val="1"/>
        </dgm:presLayoutVars>
      </dgm:prSet>
      <dgm:spPr/>
    </dgm:pt>
    <dgm:pt modelId="{179FED88-EA65-4F8A-9AA0-C263C5FCE0FD}" type="pres">
      <dgm:prSet presAssocID="{E24D87E3-3659-4B2E-BE0F-FB6ECF0F9D07}" presName="spacerT" presStyleCnt="0"/>
      <dgm:spPr/>
    </dgm:pt>
    <dgm:pt modelId="{A57236D0-9DDE-4864-826E-F2500EB8DA8A}" type="pres">
      <dgm:prSet presAssocID="{E24D87E3-3659-4B2E-BE0F-FB6ECF0F9D07}" presName="sibTrans" presStyleLbl="sibTrans2D1" presStyleIdx="0" presStyleCnt="2"/>
      <dgm:spPr/>
    </dgm:pt>
    <dgm:pt modelId="{B829614D-E8C0-4D39-ADC4-DA975033E286}" type="pres">
      <dgm:prSet presAssocID="{E24D87E3-3659-4B2E-BE0F-FB6ECF0F9D07}" presName="spacerB" presStyleCnt="0"/>
      <dgm:spPr/>
    </dgm:pt>
    <dgm:pt modelId="{F48C5553-E529-4978-8DA9-CCA276D1FF86}" type="pres">
      <dgm:prSet presAssocID="{CAE7E994-7253-489F-83CF-99A859C3F1B3}" presName="node" presStyleLbl="node1" presStyleIdx="1" presStyleCnt="3">
        <dgm:presLayoutVars>
          <dgm:bulletEnabled val="1"/>
        </dgm:presLayoutVars>
      </dgm:prSet>
      <dgm:spPr/>
    </dgm:pt>
    <dgm:pt modelId="{6087C6CC-F4BE-4E69-A45A-3DB3A159AF14}" type="pres">
      <dgm:prSet presAssocID="{B4BFCF51-EB49-4B51-97C3-55EE5457B0B9}" presName="sibTransLast" presStyleLbl="sibTrans2D1" presStyleIdx="1" presStyleCnt="2" custAng="10800000" custLinFactNeighborX="15129" custLinFactNeighborY="0"/>
      <dgm:spPr/>
    </dgm:pt>
    <dgm:pt modelId="{27DB0F87-0F39-4221-937B-BC482244EA4B}" type="pres">
      <dgm:prSet presAssocID="{B4BFCF51-EB49-4B51-97C3-55EE5457B0B9}" presName="connectorText" presStyleLbl="sibTrans2D1" presStyleIdx="1" presStyleCnt="2"/>
      <dgm:spPr/>
    </dgm:pt>
    <dgm:pt modelId="{4FCB823E-399D-4B38-915F-88336ACA143F}" type="pres">
      <dgm:prSet presAssocID="{B4BFCF51-EB49-4B51-97C3-55EE5457B0B9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689FADD2-B94F-4DCF-8854-D95216F1C31A}" type="presOf" srcId="{CAE7E994-7253-489F-83CF-99A859C3F1B3}" destId="{F48C5553-E529-4978-8DA9-CCA276D1FF86}" srcOrd="0" destOrd="0" presId="urn:microsoft.com/office/officeart/2005/8/layout/equation2"/>
    <dgm:cxn modelId="{D48D86D0-C1FF-463E-A913-171B2D29C19A}" srcId="{B4BFCF51-EB49-4B51-97C3-55EE5457B0B9}" destId="{430E43FB-9ACB-49E5-BB3F-E7823BEB4A7C}" srcOrd="0" destOrd="0" parTransId="{E6590AEA-BBB0-416B-94FA-27BD2C3907DA}" sibTransId="{E24D87E3-3659-4B2E-BE0F-FB6ECF0F9D07}"/>
    <dgm:cxn modelId="{A27FFA0B-2530-474A-AC06-65A427FEE49F}" type="presOf" srcId="{B4BFCF51-EB49-4B51-97C3-55EE5457B0B9}" destId="{80557B05-9D50-4BB5-94F0-35AB22F59E92}" srcOrd="0" destOrd="0" presId="urn:microsoft.com/office/officeart/2005/8/layout/equation2"/>
    <dgm:cxn modelId="{3731C9E5-4EAA-4FC5-95BF-AE90104D76E3}" type="presOf" srcId="{B4000A2F-C6E2-47BC-974C-D844300884C9}" destId="{6087C6CC-F4BE-4E69-A45A-3DB3A159AF14}" srcOrd="0" destOrd="0" presId="urn:microsoft.com/office/officeart/2005/8/layout/equation2"/>
    <dgm:cxn modelId="{93A4D465-466F-455E-80EB-21A7785E841F}" srcId="{B4BFCF51-EB49-4B51-97C3-55EE5457B0B9}" destId="{77FFF049-D004-4DA3-A839-80E66190DAAD}" srcOrd="2" destOrd="0" parTransId="{476B9CAF-DF41-46B9-91CF-187517AA3F97}" sibTransId="{C4F29E85-32F2-40F5-BBDB-DD6C19EE85C1}"/>
    <dgm:cxn modelId="{3C1AA3FC-BF80-480F-AD96-B69271CA71F4}" type="presOf" srcId="{77FFF049-D004-4DA3-A839-80E66190DAAD}" destId="{4FCB823E-399D-4B38-915F-88336ACA143F}" srcOrd="0" destOrd="0" presId="urn:microsoft.com/office/officeart/2005/8/layout/equation2"/>
    <dgm:cxn modelId="{E744E989-8668-495C-88D8-1A4113A8639F}" type="presOf" srcId="{430E43FB-9ACB-49E5-BB3F-E7823BEB4A7C}" destId="{498B34E9-1C4B-4A36-A20A-9F7345426B11}" srcOrd="0" destOrd="0" presId="urn:microsoft.com/office/officeart/2005/8/layout/equation2"/>
    <dgm:cxn modelId="{0EDD44D3-0BE6-4572-884F-A96E76A933F2}" srcId="{B4BFCF51-EB49-4B51-97C3-55EE5457B0B9}" destId="{CAE7E994-7253-489F-83CF-99A859C3F1B3}" srcOrd="1" destOrd="0" parTransId="{5DA016BA-A697-4240-86FF-8B0C530663E6}" sibTransId="{B4000A2F-C6E2-47BC-974C-D844300884C9}"/>
    <dgm:cxn modelId="{A8C3E7F5-4A57-4348-BAC6-F1DDF160E515}" type="presOf" srcId="{B4000A2F-C6E2-47BC-974C-D844300884C9}" destId="{27DB0F87-0F39-4221-937B-BC482244EA4B}" srcOrd="1" destOrd="0" presId="urn:microsoft.com/office/officeart/2005/8/layout/equation2"/>
    <dgm:cxn modelId="{454B959F-698C-47E5-A77A-665CD3FBBECC}" type="presOf" srcId="{E24D87E3-3659-4B2E-BE0F-FB6ECF0F9D07}" destId="{A57236D0-9DDE-4864-826E-F2500EB8DA8A}" srcOrd="0" destOrd="0" presId="urn:microsoft.com/office/officeart/2005/8/layout/equation2"/>
    <dgm:cxn modelId="{9774A7D8-C073-4DAB-8A76-80770DF72BEA}" type="presParOf" srcId="{80557B05-9D50-4BB5-94F0-35AB22F59E92}" destId="{07540C85-42F3-4739-A1E0-F79F7D117EB3}" srcOrd="0" destOrd="0" presId="urn:microsoft.com/office/officeart/2005/8/layout/equation2"/>
    <dgm:cxn modelId="{20A24E68-241C-47BF-A2AD-12B1D1C58514}" type="presParOf" srcId="{07540C85-42F3-4739-A1E0-F79F7D117EB3}" destId="{498B34E9-1C4B-4A36-A20A-9F7345426B11}" srcOrd="0" destOrd="0" presId="urn:microsoft.com/office/officeart/2005/8/layout/equation2"/>
    <dgm:cxn modelId="{A1E78521-5279-4878-9192-7CA7CAA12E18}" type="presParOf" srcId="{07540C85-42F3-4739-A1E0-F79F7D117EB3}" destId="{179FED88-EA65-4F8A-9AA0-C263C5FCE0FD}" srcOrd="1" destOrd="0" presId="urn:microsoft.com/office/officeart/2005/8/layout/equation2"/>
    <dgm:cxn modelId="{0BB74B37-ACA4-499A-BFBF-694B26BCC96A}" type="presParOf" srcId="{07540C85-42F3-4739-A1E0-F79F7D117EB3}" destId="{A57236D0-9DDE-4864-826E-F2500EB8DA8A}" srcOrd="2" destOrd="0" presId="urn:microsoft.com/office/officeart/2005/8/layout/equation2"/>
    <dgm:cxn modelId="{813A7C34-3F07-4DF9-924C-2B0FE4C8A5A1}" type="presParOf" srcId="{07540C85-42F3-4739-A1E0-F79F7D117EB3}" destId="{B829614D-E8C0-4D39-ADC4-DA975033E286}" srcOrd="3" destOrd="0" presId="urn:microsoft.com/office/officeart/2005/8/layout/equation2"/>
    <dgm:cxn modelId="{783696EC-F206-414F-936A-413A9C5CD07C}" type="presParOf" srcId="{07540C85-42F3-4739-A1E0-F79F7D117EB3}" destId="{F48C5553-E529-4978-8DA9-CCA276D1FF86}" srcOrd="4" destOrd="0" presId="urn:microsoft.com/office/officeart/2005/8/layout/equation2"/>
    <dgm:cxn modelId="{9F531C4A-E03F-4945-B38F-554C73FC5AD3}" type="presParOf" srcId="{80557B05-9D50-4BB5-94F0-35AB22F59E92}" destId="{6087C6CC-F4BE-4E69-A45A-3DB3A159AF14}" srcOrd="1" destOrd="0" presId="urn:microsoft.com/office/officeart/2005/8/layout/equation2"/>
    <dgm:cxn modelId="{F6474ECA-CBA1-49C9-9840-1339BBC42002}" type="presParOf" srcId="{6087C6CC-F4BE-4E69-A45A-3DB3A159AF14}" destId="{27DB0F87-0F39-4221-937B-BC482244EA4B}" srcOrd="0" destOrd="0" presId="urn:microsoft.com/office/officeart/2005/8/layout/equation2"/>
    <dgm:cxn modelId="{A0285436-F755-4479-AD79-45657F1646B6}" type="presParOf" srcId="{80557B05-9D50-4BB5-94F0-35AB22F59E92}" destId="{4FCB823E-399D-4B38-915F-88336ACA143F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4BFCF51-EB49-4B51-97C3-55EE5457B0B9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mc:AlternateContent xmlns:mc="http://schemas.openxmlformats.org/markup-compatibility/2006" xmlns:a14="http://schemas.microsoft.com/office/drawing/2010/main">
      <mc:Choice Requires="a14">
        <dgm:pt modelId="{430E43FB-9ACB-49E5-BB3F-E7823BEB4A7C}">
          <dgm:prSet phldrT="[Text]"/>
          <dgm:spPr/>
          <dgm:t>
            <a:bodyPr/>
            <a:lstStyle/>
            <a:p>
              <a:r>
                <a:rPr lang="en-US" dirty="0"/>
                <a:t>Quaternion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430E43FB-9ACB-49E5-BB3F-E7823BEB4A7C}">
          <dgm:prSet phldrT="[Text]"/>
          <dgm:spPr/>
          <dgm:t>
            <a:bodyPr/>
            <a:lstStyle/>
            <a:p>
              <a:r>
                <a:rPr lang="en-US" dirty="0"/>
                <a:t>Quaternion</a:t>
              </a:r>
            </a:p>
            <a:p>
              <a:pPr/>
              <a:r>
                <a:rPr lang="en-US" b="0" i="0">
                  <a:latin typeface="Cambria Math" panose="02040503050406030204" pitchFamily="18" charset="0"/>
                </a:rPr>
                <a:t>𝐺(𝑢)</a:t>
              </a:r>
              <a:endParaRPr lang="en-US" dirty="0"/>
            </a:p>
          </dgm:t>
        </dgm:pt>
      </mc:Fallback>
    </mc:AlternateContent>
    <dgm:pt modelId="{E6590AEA-BBB0-416B-94FA-27BD2C3907DA}" type="parTrans" cxnId="{D48D86D0-C1FF-463E-A913-171B2D29C19A}">
      <dgm:prSet/>
      <dgm:spPr/>
      <dgm:t>
        <a:bodyPr/>
        <a:lstStyle/>
        <a:p>
          <a:endParaRPr lang="en-US"/>
        </a:p>
      </dgm:t>
    </dgm:pt>
    <dgm:pt modelId="{E24D87E3-3659-4B2E-BE0F-FB6ECF0F9D07}" type="sibTrans" cxnId="{D48D86D0-C1FF-463E-A913-171B2D29C19A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AE7E994-7253-489F-83CF-99A859C3F1B3}">
          <dgm:prSet phldrT="[Text]"/>
          <dgm:spPr/>
          <dgm:t>
            <a:bodyPr/>
            <a:lstStyle/>
            <a:p>
              <a:r>
                <a:rPr lang="en-US" dirty="0"/>
                <a:t>Quaternion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CAE7E994-7253-489F-83CF-99A859C3F1B3}">
          <dgm:prSet phldrT="[Text]"/>
          <dgm:spPr/>
          <dgm:t>
            <a:bodyPr/>
            <a:lstStyle/>
            <a:p>
              <a:r>
                <a:rPr lang="en-US" dirty="0"/>
                <a:t>Quaternion</a:t>
              </a:r>
            </a:p>
            <a:p>
              <a:pPr/>
              <a:r>
                <a:rPr lang="en-US" b="0" i="0">
                  <a:latin typeface="Cambria Math" panose="02040503050406030204" pitchFamily="18" charset="0"/>
                </a:rPr>
                <a:t>𝐻(𝑢)</a:t>
              </a:r>
              <a:endParaRPr lang="en-US" dirty="0"/>
            </a:p>
          </dgm:t>
        </dgm:pt>
      </mc:Fallback>
    </mc:AlternateContent>
    <dgm:pt modelId="{5DA016BA-A697-4240-86FF-8B0C530663E6}" type="parTrans" cxnId="{0EDD44D3-0BE6-4572-884F-A96E76A933F2}">
      <dgm:prSet/>
      <dgm:spPr/>
      <dgm:t>
        <a:bodyPr/>
        <a:lstStyle/>
        <a:p>
          <a:endParaRPr lang="en-US"/>
        </a:p>
      </dgm:t>
    </dgm:pt>
    <dgm:pt modelId="{B4000A2F-C6E2-47BC-974C-D844300884C9}" type="sibTrans" cxnId="{0EDD44D3-0BE6-4572-884F-A96E76A933F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7FFF049-D004-4DA3-A839-80E66190DAAD}">
          <dgm:prSet phldrT="[Text]"/>
          <dgm:spPr/>
          <dgm:t>
            <a:bodyPr/>
            <a:lstStyle/>
            <a:p>
              <a:r>
                <a:rPr lang="en-US" dirty="0"/>
                <a:t>Dual Quaternions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77FFF049-D004-4DA3-A839-80E66190DAAD}">
          <dgm:prSet phldrT="[Text]"/>
          <dgm:spPr/>
          <dgm:t>
            <a:bodyPr/>
            <a:lstStyle/>
            <a:p>
              <a:r>
                <a:rPr lang="en-US" dirty="0"/>
                <a:t>Dual Quaternions</a:t>
              </a:r>
            </a:p>
            <a:p>
              <a:pPr/>
              <a:r>
                <a:rPr lang="en-US" b="0" i="0">
                  <a:latin typeface="Cambria Math" panose="02040503050406030204" pitchFamily="18" charset="0"/>
                </a:rPr>
                <a:t>𝑄(𝑢)</a:t>
              </a:r>
              <a:endParaRPr lang="en-US" dirty="0"/>
            </a:p>
          </dgm:t>
        </dgm:pt>
      </mc:Fallback>
    </mc:AlternateContent>
    <dgm:pt modelId="{476B9CAF-DF41-46B9-91CF-187517AA3F97}" type="parTrans" cxnId="{93A4D465-466F-455E-80EB-21A7785E841F}">
      <dgm:prSet/>
      <dgm:spPr/>
      <dgm:t>
        <a:bodyPr/>
        <a:lstStyle/>
        <a:p>
          <a:endParaRPr lang="en-US"/>
        </a:p>
      </dgm:t>
    </dgm:pt>
    <dgm:pt modelId="{C4F29E85-32F2-40F5-BBDB-DD6C19EE85C1}" type="sibTrans" cxnId="{93A4D465-466F-455E-80EB-21A7785E841F}">
      <dgm:prSet/>
      <dgm:spPr/>
      <dgm:t>
        <a:bodyPr/>
        <a:lstStyle/>
        <a:p>
          <a:endParaRPr lang="en-US"/>
        </a:p>
      </dgm:t>
    </dgm:pt>
    <dgm:pt modelId="{80557B05-9D50-4BB5-94F0-35AB22F59E92}" type="pres">
      <dgm:prSet presAssocID="{B4BFCF51-EB49-4B51-97C3-55EE5457B0B9}" presName="Name0" presStyleCnt="0">
        <dgm:presLayoutVars>
          <dgm:dir/>
          <dgm:resizeHandles val="exact"/>
        </dgm:presLayoutVars>
      </dgm:prSet>
      <dgm:spPr/>
    </dgm:pt>
    <dgm:pt modelId="{07540C85-42F3-4739-A1E0-F79F7D117EB3}" type="pres">
      <dgm:prSet presAssocID="{B4BFCF51-EB49-4B51-97C3-55EE5457B0B9}" presName="vNodes" presStyleCnt="0"/>
      <dgm:spPr/>
    </dgm:pt>
    <dgm:pt modelId="{498B34E9-1C4B-4A36-A20A-9F7345426B11}" type="pres">
      <dgm:prSet presAssocID="{430E43FB-9ACB-49E5-BB3F-E7823BEB4A7C}" presName="node" presStyleLbl="node1" presStyleIdx="0" presStyleCnt="3">
        <dgm:presLayoutVars>
          <dgm:bulletEnabled val="1"/>
        </dgm:presLayoutVars>
      </dgm:prSet>
      <dgm:spPr/>
    </dgm:pt>
    <dgm:pt modelId="{179FED88-EA65-4F8A-9AA0-C263C5FCE0FD}" type="pres">
      <dgm:prSet presAssocID="{E24D87E3-3659-4B2E-BE0F-FB6ECF0F9D07}" presName="spacerT" presStyleCnt="0"/>
      <dgm:spPr/>
    </dgm:pt>
    <dgm:pt modelId="{A57236D0-9DDE-4864-826E-F2500EB8DA8A}" type="pres">
      <dgm:prSet presAssocID="{E24D87E3-3659-4B2E-BE0F-FB6ECF0F9D07}" presName="sibTrans" presStyleLbl="sibTrans2D1" presStyleIdx="0" presStyleCnt="2"/>
      <dgm:spPr/>
    </dgm:pt>
    <dgm:pt modelId="{B829614D-E8C0-4D39-ADC4-DA975033E286}" type="pres">
      <dgm:prSet presAssocID="{E24D87E3-3659-4B2E-BE0F-FB6ECF0F9D07}" presName="spacerB" presStyleCnt="0"/>
      <dgm:spPr/>
    </dgm:pt>
    <dgm:pt modelId="{F48C5553-E529-4978-8DA9-CCA276D1FF86}" type="pres">
      <dgm:prSet presAssocID="{CAE7E994-7253-489F-83CF-99A859C3F1B3}" presName="node" presStyleLbl="node1" presStyleIdx="1" presStyleCnt="3">
        <dgm:presLayoutVars>
          <dgm:bulletEnabled val="1"/>
        </dgm:presLayoutVars>
      </dgm:prSet>
      <dgm:spPr/>
    </dgm:pt>
    <dgm:pt modelId="{6087C6CC-F4BE-4E69-A45A-3DB3A159AF14}" type="pres">
      <dgm:prSet presAssocID="{B4BFCF51-EB49-4B51-97C3-55EE5457B0B9}" presName="sibTransLast" presStyleLbl="sibTrans2D1" presStyleIdx="1" presStyleCnt="2" custAng="0" custLinFactNeighborX="15129" custLinFactNeighborY="0"/>
      <dgm:spPr/>
    </dgm:pt>
    <dgm:pt modelId="{27DB0F87-0F39-4221-937B-BC482244EA4B}" type="pres">
      <dgm:prSet presAssocID="{B4BFCF51-EB49-4B51-97C3-55EE5457B0B9}" presName="connectorText" presStyleLbl="sibTrans2D1" presStyleIdx="1" presStyleCnt="2"/>
      <dgm:spPr/>
    </dgm:pt>
    <dgm:pt modelId="{4FCB823E-399D-4B38-915F-88336ACA143F}" type="pres">
      <dgm:prSet presAssocID="{B4BFCF51-EB49-4B51-97C3-55EE5457B0B9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689FADD2-B94F-4DCF-8854-D95216F1C31A}" type="presOf" srcId="{CAE7E994-7253-489F-83CF-99A859C3F1B3}" destId="{F48C5553-E529-4978-8DA9-CCA276D1FF86}" srcOrd="0" destOrd="0" presId="urn:microsoft.com/office/officeart/2005/8/layout/equation2"/>
    <dgm:cxn modelId="{D48D86D0-C1FF-463E-A913-171B2D29C19A}" srcId="{B4BFCF51-EB49-4B51-97C3-55EE5457B0B9}" destId="{430E43FB-9ACB-49E5-BB3F-E7823BEB4A7C}" srcOrd="0" destOrd="0" parTransId="{E6590AEA-BBB0-416B-94FA-27BD2C3907DA}" sibTransId="{E24D87E3-3659-4B2E-BE0F-FB6ECF0F9D07}"/>
    <dgm:cxn modelId="{3731C9E5-4EAA-4FC5-95BF-AE90104D76E3}" type="presOf" srcId="{B4000A2F-C6E2-47BC-974C-D844300884C9}" destId="{6087C6CC-F4BE-4E69-A45A-3DB3A159AF14}" srcOrd="0" destOrd="0" presId="urn:microsoft.com/office/officeart/2005/8/layout/equation2"/>
    <dgm:cxn modelId="{A27FFA0B-2530-474A-AC06-65A427FEE49F}" type="presOf" srcId="{B4BFCF51-EB49-4B51-97C3-55EE5457B0B9}" destId="{80557B05-9D50-4BB5-94F0-35AB22F59E92}" srcOrd="0" destOrd="0" presId="urn:microsoft.com/office/officeart/2005/8/layout/equation2"/>
    <dgm:cxn modelId="{93A4D465-466F-455E-80EB-21A7785E841F}" srcId="{B4BFCF51-EB49-4B51-97C3-55EE5457B0B9}" destId="{77FFF049-D004-4DA3-A839-80E66190DAAD}" srcOrd="2" destOrd="0" parTransId="{476B9CAF-DF41-46B9-91CF-187517AA3F97}" sibTransId="{C4F29E85-32F2-40F5-BBDB-DD6C19EE85C1}"/>
    <dgm:cxn modelId="{3C1AA3FC-BF80-480F-AD96-B69271CA71F4}" type="presOf" srcId="{77FFF049-D004-4DA3-A839-80E66190DAAD}" destId="{4FCB823E-399D-4B38-915F-88336ACA143F}" srcOrd="0" destOrd="0" presId="urn:microsoft.com/office/officeart/2005/8/layout/equation2"/>
    <dgm:cxn modelId="{E744E989-8668-495C-88D8-1A4113A8639F}" type="presOf" srcId="{430E43FB-9ACB-49E5-BB3F-E7823BEB4A7C}" destId="{498B34E9-1C4B-4A36-A20A-9F7345426B11}" srcOrd="0" destOrd="0" presId="urn:microsoft.com/office/officeart/2005/8/layout/equation2"/>
    <dgm:cxn modelId="{0EDD44D3-0BE6-4572-884F-A96E76A933F2}" srcId="{B4BFCF51-EB49-4B51-97C3-55EE5457B0B9}" destId="{CAE7E994-7253-489F-83CF-99A859C3F1B3}" srcOrd="1" destOrd="0" parTransId="{5DA016BA-A697-4240-86FF-8B0C530663E6}" sibTransId="{B4000A2F-C6E2-47BC-974C-D844300884C9}"/>
    <dgm:cxn modelId="{A8C3E7F5-4A57-4348-BAC6-F1DDF160E515}" type="presOf" srcId="{B4000A2F-C6E2-47BC-974C-D844300884C9}" destId="{27DB0F87-0F39-4221-937B-BC482244EA4B}" srcOrd="1" destOrd="0" presId="urn:microsoft.com/office/officeart/2005/8/layout/equation2"/>
    <dgm:cxn modelId="{454B959F-698C-47E5-A77A-665CD3FBBECC}" type="presOf" srcId="{E24D87E3-3659-4B2E-BE0F-FB6ECF0F9D07}" destId="{A57236D0-9DDE-4864-826E-F2500EB8DA8A}" srcOrd="0" destOrd="0" presId="urn:microsoft.com/office/officeart/2005/8/layout/equation2"/>
    <dgm:cxn modelId="{9774A7D8-C073-4DAB-8A76-80770DF72BEA}" type="presParOf" srcId="{80557B05-9D50-4BB5-94F0-35AB22F59E92}" destId="{07540C85-42F3-4739-A1E0-F79F7D117EB3}" srcOrd="0" destOrd="0" presId="urn:microsoft.com/office/officeart/2005/8/layout/equation2"/>
    <dgm:cxn modelId="{20A24E68-241C-47BF-A2AD-12B1D1C58514}" type="presParOf" srcId="{07540C85-42F3-4739-A1E0-F79F7D117EB3}" destId="{498B34E9-1C4B-4A36-A20A-9F7345426B11}" srcOrd="0" destOrd="0" presId="urn:microsoft.com/office/officeart/2005/8/layout/equation2"/>
    <dgm:cxn modelId="{A1E78521-5279-4878-9192-7CA7CAA12E18}" type="presParOf" srcId="{07540C85-42F3-4739-A1E0-F79F7D117EB3}" destId="{179FED88-EA65-4F8A-9AA0-C263C5FCE0FD}" srcOrd="1" destOrd="0" presId="urn:microsoft.com/office/officeart/2005/8/layout/equation2"/>
    <dgm:cxn modelId="{0BB74B37-ACA4-499A-BFBF-694B26BCC96A}" type="presParOf" srcId="{07540C85-42F3-4739-A1E0-F79F7D117EB3}" destId="{A57236D0-9DDE-4864-826E-F2500EB8DA8A}" srcOrd="2" destOrd="0" presId="urn:microsoft.com/office/officeart/2005/8/layout/equation2"/>
    <dgm:cxn modelId="{813A7C34-3F07-4DF9-924C-2B0FE4C8A5A1}" type="presParOf" srcId="{07540C85-42F3-4739-A1E0-F79F7D117EB3}" destId="{B829614D-E8C0-4D39-ADC4-DA975033E286}" srcOrd="3" destOrd="0" presId="urn:microsoft.com/office/officeart/2005/8/layout/equation2"/>
    <dgm:cxn modelId="{783696EC-F206-414F-936A-413A9C5CD07C}" type="presParOf" srcId="{07540C85-42F3-4739-A1E0-F79F7D117EB3}" destId="{F48C5553-E529-4978-8DA9-CCA276D1FF86}" srcOrd="4" destOrd="0" presId="urn:microsoft.com/office/officeart/2005/8/layout/equation2"/>
    <dgm:cxn modelId="{9F531C4A-E03F-4945-B38F-554C73FC5AD3}" type="presParOf" srcId="{80557B05-9D50-4BB5-94F0-35AB22F59E92}" destId="{6087C6CC-F4BE-4E69-A45A-3DB3A159AF14}" srcOrd="1" destOrd="0" presId="urn:microsoft.com/office/officeart/2005/8/layout/equation2"/>
    <dgm:cxn modelId="{F6474ECA-CBA1-49C9-9840-1339BBC42002}" type="presParOf" srcId="{6087C6CC-F4BE-4E69-A45A-3DB3A159AF14}" destId="{27DB0F87-0F39-4221-937B-BC482244EA4B}" srcOrd="0" destOrd="0" presId="urn:microsoft.com/office/officeart/2005/8/layout/equation2"/>
    <dgm:cxn modelId="{A0285436-F755-4479-AD79-45657F1646B6}" type="presParOf" srcId="{80557B05-9D50-4BB5-94F0-35AB22F59E92}" destId="{4FCB823E-399D-4B38-915F-88336ACA143F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4BFCF51-EB49-4B51-97C3-55EE5457B0B9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430E43FB-9ACB-49E5-BB3F-E7823BEB4A7C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6590AEA-BBB0-416B-94FA-27BD2C3907DA}" type="parTrans" cxnId="{D48D86D0-C1FF-463E-A913-171B2D29C19A}">
      <dgm:prSet/>
      <dgm:spPr/>
      <dgm:t>
        <a:bodyPr/>
        <a:lstStyle/>
        <a:p>
          <a:endParaRPr lang="en-US"/>
        </a:p>
      </dgm:t>
    </dgm:pt>
    <dgm:pt modelId="{E24D87E3-3659-4B2E-BE0F-FB6ECF0F9D07}" type="sibTrans" cxnId="{D48D86D0-C1FF-463E-A913-171B2D29C19A}">
      <dgm:prSet/>
      <dgm:spPr/>
      <dgm:t>
        <a:bodyPr/>
        <a:lstStyle/>
        <a:p>
          <a:endParaRPr lang="en-US"/>
        </a:p>
      </dgm:t>
    </dgm:pt>
    <dgm:pt modelId="{CAE7E994-7253-489F-83CF-99A859C3F1B3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DA016BA-A697-4240-86FF-8B0C530663E6}" type="parTrans" cxnId="{0EDD44D3-0BE6-4572-884F-A96E76A933F2}">
      <dgm:prSet/>
      <dgm:spPr/>
      <dgm:t>
        <a:bodyPr/>
        <a:lstStyle/>
        <a:p>
          <a:endParaRPr lang="en-US"/>
        </a:p>
      </dgm:t>
    </dgm:pt>
    <dgm:pt modelId="{B4000A2F-C6E2-47BC-974C-D844300884C9}" type="sibTrans" cxnId="{0EDD44D3-0BE6-4572-884F-A96E76A933F2}">
      <dgm:prSet/>
      <dgm:spPr/>
      <dgm:t>
        <a:bodyPr/>
        <a:lstStyle/>
        <a:p>
          <a:endParaRPr lang="en-US"/>
        </a:p>
      </dgm:t>
    </dgm:pt>
    <dgm:pt modelId="{77FFF049-D004-4DA3-A839-80E66190DAAD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76B9CAF-DF41-46B9-91CF-187517AA3F97}" type="parTrans" cxnId="{93A4D465-466F-455E-80EB-21A7785E841F}">
      <dgm:prSet/>
      <dgm:spPr/>
      <dgm:t>
        <a:bodyPr/>
        <a:lstStyle/>
        <a:p>
          <a:endParaRPr lang="en-US"/>
        </a:p>
      </dgm:t>
    </dgm:pt>
    <dgm:pt modelId="{C4F29E85-32F2-40F5-BBDB-DD6C19EE85C1}" type="sibTrans" cxnId="{93A4D465-466F-455E-80EB-21A7785E841F}">
      <dgm:prSet/>
      <dgm:spPr/>
      <dgm:t>
        <a:bodyPr/>
        <a:lstStyle/>
        <a:p>
          <a:endParaRPr lang="en-US"/>
        </a:p>
      </dgm:t>
    </dgm:pt>
    <dgm:pt modelId="{80557B05-9D50-4BB5-94F0-35AB22F59E92}" type="pres">
      <dgm:prSet presAssocID="{B4BFCF51-EB49-4B51-97C3-55EE5457B0B9}" presName="Name0" presStyleCnt="0">
        <dgm:presLayoutVars>
          <dgm:dir/>
          <dgm:resizeHandles val="exact"/>
        </dgm:presLayoutVars>
      </dgm:prSet>
      <dgm:spPr/>
    </dgm:pt>
    <dgm:pt modelId="{07540C85-42F3-4739-A1E0-F79F7D117EB3}" type="pres">
      <dgm:prSet presAssocID="{B4BFCF51-EB49-4B51-97C3-55EE5457B0B9}" presName="vNodes" presStyleCnt="0"/>
      <dgm:spPr/>
    </dgm:pt>
    <dgm:pt modelId="{498B34E9-1C4B-4A36-A20A-9F7345426B11}" type="pres">
      <dgm:prSet presAssocID="{430E43FB-9ACB-49E5-BB3F-E7823BEB4A7C}" presName="node" presStyleLbl="node1" presStyleIdx="0" presStyleCnt="3">
        <dgm:presLayoutVars>
          <dgm:bulletEnabled val="1"/>
        </dgm:presLayoutVars>
      </dgm:prSet>
      <dgm:spPr/>
    </dgm:pt>
    <dgm:pt modelId="{179FED88-EA65-4F8A-9AA0-C263C5FCE0FD}" type="pres">
      <dgm:prSet presAssocID="{E24D87E3-3659-4B2E-BE0F-FB6ECF0F9D07}" presName="spacerT" presStyleCnt="0"/>
      <dgm:spPr/>
    </dgm:pt>
    <dgm:pt modelId="{A57236D0-9DDE-4864-826E-F2500EB8DA8A}" type="pres">
      <dgm:prSet presAssocID="{E24D87E3-3659-4B2E-BE0F-FB6ECF0F9D07}" presName="sibTrans" presStyleLbl="sibTrans2D1" presStyleIdx="0" presStyleCnt="2"/>
      <dgm:spPr/>
    </dgm:pt>
    <dgm:pt modelId="{B829614D-E8C0-4D39-ADC4-DA975033E286}" type="pres">
      <dgm:prSet presAssocID="{E24D87E3-3659-4B2E-BE0F-FB6ECF0F9D07}" presName="spacerB" presStyleCnt="0"/>
      <dgm:spPr/>
    </dgm:pt>
    <dgm:pt modelId="{F48C5553-E529-4978-8DA9-CCA276D1FF86}" type="pres">
      <dgm:prSet presAssocID="{CAE7E994-7253-489F-83CF-99A859C3F1B3}" presName="node" presStyleLbl="node1" presStyleIdx="1" presStyleCnt="3">
        <dgm:presLayoutVars>
          <dgm:bulletEnabled val="1"/>
        </dgm:presLayoutVars>
      </dgm:prSet>
      <dgm:spPr/>
    </dgm:pt>
    <dgm:pt modelId="{6087C6CC-F4BE-4E69-A45A-3DB3A159AF14}" type="pres">
      <dgm:prSet presAssocID="{B4BFCF51-EB49-4B51-97C3-55EE5457B0B9}" presName="sibTransLast" presStyleLbl="sibTrans2D1" presStyleIdx="1" presStyleCnt="2" custAng="0" custLinFactNeighborX="15129" custLinFactNeighborY="0"/>
      <dgm:spPr/>
    </dgm:pt>
    <dgm:pt modelId="{27DB0F87-0F39-4221-937B-BC482244EA4B}" type="pres">
      <dgm:prSet presAssocID="{B4BFCF51-EB49-4B51-97C3-55EE5457B0B9}" presName="connectorText" presStyleLbl="sibTrans2D1" presStyleIdx="1" presStyleCnt="2"/>
      <dgm:spPr/>
    </dgm:pt>
    <dgm:pt modelId="{4FCB823E-399D-4B38-915F-88336ACA143F}" type="pres">
      <dgm:prSet presAssocID="{B4BFCF51-EB49-4B51-97C3-55EE5457B0B9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689FADD2-B94F-4DCF-8854-D95216F1C31A}" type="presOf" srcId="{CAE7E994-7253-489F-83CF-99A859C3F1B3}" destId="{F48C5553-E529-4978-8DA9-CCA276D1FF86}" srcOrd="0" destOrd="0" presId="urn:microsoft.com/office/officeart/2005/8/layout/equation2"/>
    <dgm:cxn modelId="{D48D86D0-C1FF-463E-A913-171B2D29C19A}" srcId="{B4BFCF51-EB49-4B51-97C3-55EE5457B0B9}" destId="{430E43FB-9ACB-49E5-BB3F-E7823BEB4A7C}" srcOrd="0" destOrd="0" parTransId="{E6590AEA-BBB0-416B-94FA-27BD2C3907DA}" sibTransId="{E24D87E3-3659-4B2E-BE0F-FB6ECF0F9D07}"/>
    <dgm:cxn modelId="{A27FFA0B-2530-474A-AC06-65A427FEE49F}" type="presOf" srcId="{B4BFCF51-EB49-4B51-97C3-55EE5457B0B9}" destId="{80557B05-9D50-4BB5-94F0-35AB22F59E92}" srcOrd="0" destOrd="0" presId="urn:microsoft.com/office/officeart/2005/8/layout/equation2"/>
    <dgm:cxn modelId="{3731C9E5-4EAA-4FC5-95BF-AE90104D76E3}" type="presOf" srcId="{B4000A2F-C6E2-47BC-974C-D844300884C9}" destId="{6087C6CC-F4BE-4E69-A45A-3DB3A159AF14}" srcOrd="0" destOrd="0" presId="urn:microsoft.com/office/officeart/2005/8/layout/equation2"/>
    <dgm:cxn modelId="{93A4D465-466F-455E-80EB-21A7785E841F}" srcId="{B4BFCF51-EB49-4B51-97C3-55EE5457B0B9}" destId="{77FFF049-D004-4DA3-A839-80E66190DAAD}" srcOrd="2" destOrd="0" parTransId="{476B9CAF-DF41-46B9-91CF-187517AA3F97}" sibTransId="{C4F29E85-32F2-40F5-BBDB-DD6C19EE85C1}"/>
    <dgm:cxn modelId="{3C1AA3FC-BF80-480F-AD96-B69271CA71F4}" type="presOf" srcId="{77FFF049-D004-4DA3-A839-80E66190DAAD}" destId="{4FCB823E-399D-4B38-915F-88336ACA143F}" srcOrd="0" destOrd="0" presId="urn:microsoft.com/office/officeart/2005/8/layout/equation2"/>
    <dgm:cxn modelId="{E744E989-8668-495C-88D8-1A4113A8639F}" type="presOf" srcId="{430E43FB-9ACB-49E5-BB3F-E7823BEB4A7C}" destId="{498B34E9-1C4B-4A36-A20A-9F7345426B11}" srcOrd="0" destOrd="0" presId="urn:microsoft.com/office/officeart/2005/8/layout/equation2"/>
    <dgm:cxn modelId="{0EDD44D3-0BE6-4572-884F-A96E76A933F2}" srcId="{B4BFCF51-EB49-4B51-97C3-55EE5457B0B9}" destId="{CAE7E994-7253-489F-83CF-99A859C3F1B3}" srcOrd="1" destOrd="0" parTransId="{5DA016BA-A697-4240-86FF-8B0C530663E6}" sibTransId="{B4000A2F-C6E2-47BC-974C-D844300884C9}"/>
    <dgm:cxn modelId="{A8C3E7F5-4A57-4348-BAC6-F1DDF160E515}" type="presOf" srcId="{B4000A2F-C6E2-47BC-974C-D844300884C9}" destId="{27DB0F87-0F39-4221-937B-BC482244EA4B}" srcOrd="1" destOrd="0" presId="urn:microsoft.com/office/officeart/2005/8/layout/equation2"/>
    <dgm:cxn modelId="{454B959F-698C-47E5-A77A-665CD3FBBECC}" type="presOf" srcId="{E24D87E3-3659-4B2E-BE0F-FB6ECF0F9D07}" destId="{A57236D0-9DDE-4864-826E-F2500EB8DA8A}" srcOrd="0" destOrd="0" presId="urn:microsoft.com/office/officeart/2005/8/layout/equation2"/>
    <dgm:cxn modelId="{9774A7D8-C073-4DAB-8A76-80770DF72BEA}" type="presParOf" srcId="{80557B05-9D50-4BB5-94F0-35AB22F59E92}" destId="{07540C85-42F3-4739-A1E0-F79F7D117EB3}" srcOrd="0" destOrd="0" presId="urn:microsoft.com/office/officeart/2005/8/layout/equation2"/>
    <dgm:cxn modelId="{20A24E68-241C-47BF-A2AD-12B1D1C58514}" type="presParOf" srcId="{07540C85-42F3-4739-A1E0-F79F7D117EB3}" destId="{498B34E9-1C4B-4A36-A20A-9F7345426B11}" srcOrd="0" destOrd="0" presId="urn:microsoft.com/office/officeart/2005/8/layout/equation2"/>
    <dgm:cxn modelId="{A1E78521-5279-4878-9192-7CA7CAA12E18}" type="presParOf" srcId="{07540C85-42F3-4739-A1E0-F79F7D117EB3}" destId="{179FED88-EA65-4F8A-9AA0-C263C5FCE0FD}" srcOrd="1" destOrd="0" presId="urn:microsoft.com/office/officeart/2005/8/layout/equation2"/>
    <dgm:cxn modelId="{0BB74B37-ACA4-499A-BFBF-694B26BCC96A}" type="presParOf" srcId="{07540C85-42F3-4739-A1E0-F79F7D117EB3}" destId="{A57236D0-9DDE-4864-826E-F2500EB8DA8A}" srcOrd="2" destOrd="0" presId="urn:microsoft.com/office/officeart/2005/8/layout/equation2"/>
    <dgm:cxn modelId="{813A7C34-3F07-4DF9-924C-2B0FE4C8A5A1}" type="presParOf" srcId="{07540C85-42F3-4739-A1E0-F79F7D117EB3}" destId="{B829614D-E8C0-4D39-ADC4-DA975033E286}" srcOrd="3" destOrd="0" presId="urn:microsoft.com/office/officeart/2005/8/layout/equation2"/>
    <dgm:cxn modelId="{783696EC-F206-414F-936A-413A9C5CD07C}" type="presParOf" srcId="{07540C85-42F3-4739-A1E0-F79F7D117EB3}" destId="{F48C5553-E529-4978-8DA9-CCA276D1FF86}" srcOrd="4" destOrd="0" presId="urn:microsoft.com/office/officeart/2005/8/layout/equation2"/>
    <dgm:cxn modelId="{9F531C4A-E03F-4945-B38F-554C73FC5AD3}" type="presParOf" srcId="{80557B05-9D50-4BB5-94F0-35AB22F59E92}" destId="{6087C6CC-F4BE-4E69-A45A-3DB3A159AF14}" srcOrd="1" destOrd="0" presId="urn:microsoft.com/office/officeart/2005/8/layout/equation2"/>
    <dgm:cxn modelId="{F6474ECA-CBA1-49C9-9840-1339BBC42002}" type="presParOf" srcId="{6087C6CC-F4BE-4E69-A45A-3DB3A159AF14}" destId="{27DB0F87-0F39-4221-937B-BC482244EA4B}" srcOrd="0" destOrd="0" presId="urn:microsoft.com/office/officeart/2005/8/layout/equation2"/>
    <dgm:cxn modelId="{A0285436-F755-4479-AD79-45657F1646B6}" type="presParOf" srcId="{80557B05-9D50-4BB5-94F0-35AB22F59E92}" destId="{4FCB823E-399D-4B38-915F-88336ACA143F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B34E9-1C4B-4A36-A20A-9F7345426B11}">
      <dsp:nvSpPr>
        <dsp:cNvPr id="0" name=""/>
        <dsp:cNvSpPr/>
      </dsp:nvSpPr>
      <dsp:spPr>
        <a:xfrm>
          <a:off x="1018490" y="1994"/>
          <a:ext cx="1151954" cy="1151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Orientations</a:t>
          </a:r>
        </a:p>
      </dsp:txBody>
      <dsp:txXfrm>
        <a:off x="1187190" y="170694"/>
        <a:ext cx="814554" cy="814554"/>
      </dsp:txXfrm>
    </dsp:sp>
    <dsp:sp modelId="{A57236D0-9DDE-4864-826E-F2500EB8DA8A}">
      <dsp:nvSpPr>
        <dsp:cNvPr id="0" name=""/>
        <dsp:cNvSpPr/>
      </dsp:nvSpPr>
      <dsp:spPr>
        <a:xfrm>
          <a:off x="1260400" y="1247487"/>
          <a:ext cx="668133" cy="668133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348961" y="1502981"/>
        <a:ext cx="491011" cy="157145"/>
      </dsp:txXfrm>
    </dsp:sp>
    <dsp:sp modelId="{F48C5553-E529-4978-8DA9-CCA276D1FF86}">
      <dsp:nvSpPr>
        <dsp:cNvPr id="0" name=""/>
        <dsp:cNvSpPr/>
      </dsp:nvSpPr>
      <dsp:spPr>
        <a:xfrm>
          <a:off x="1018490" y="2009159"/>
          <a:ext cx="1151954" cy="1151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Positions</a:t>
          </a:r>
        </a:p>
      </dsp:txBody>
      <dsp:txXfrm>
        <a:off x="1187190" y="2177859"/>
        <a:ext cx="814554" cy="814554"/>
      </dsp:txXfrm>
    </dsp:sp>
    <dsp:sp modelId="{6087C6CC-F4BE-4E69-A45A-3DB3A159AF14}">
      <dsp:nvSpPr>
        <dsp:cNvPr id="0" name=""/>
        <dsp:cNvSpPr/>
      </dsp:nvSpPr>
      <dsp:spPr>
        <a:xfrm>
          <a:off x="2343237" y="1367290"/>
          <a:ext cx="366321" cy="428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343237" y="1452995"/>
        <a:ext cx="256425" cy="257116"/>
      </dsp:txXfrm>
    </dsp:sp>
    <dsp:sp modelId="{4FCB823E-399D-4B38-915F-88336ACA143F}">
      <dsp:nvSpPr>
        <dsp:cNvPr id="0" name=""/>
        <dsp:cNvSpPr/>
      </dsp:nvSpPr>
      <dsp:spPr>
        <a:xfrm>
          <a:off x="2861617" y="429599"/>
          <a:ext cx="2303908" cy="23039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Dual Quaternions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400" b="0" i="1" kern="1200" smtClean="0">
                        <a:latin typeface="Cambria Math" panose="02040503050406030204" pitchFamily="18" charset="0"/>
                      </a:rPr>
                      <m:t>𝑄</m:t>
                    </m:r>
                  </m:e>
                  <m:sub>
                    <m:r>
                      <a:rPr lang="en-US" sz="2400" b="0" i="1" kern="1200" smtClean="0"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</m:oMath>
            </m:oMathPara>
          </a14:m>
          <a:endParaRPr lang="en-US" sz="2400" kern="1200" dirty="0"/>
        </a:p>
      </dsp:txBody>
      <dsp:txXfrm>
        <a:off x="3199017" y="766999"/>
        <a:ext cx="1629108" cy="16291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B34E9-1C4B-4A36-A20A-9F7345426B11}">
      <dsp:nvSpPr>
        <dsp:cNvPr id="0" name=""/>
        <dsp:cNvSpPr/>
      </dsp:nvSpPr>
      <dsp:spPr>
        <a:xfrm>
          <a:off x="1018490" y="1994"/>
          <a:ext cx="1151954" cy="1151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Orientations</a:t>
          </a:r>
        </a:p>
      </dsp:txBody>
      <dsp:txXfrm>
        <a:off x="1187190" y="170694"/>
        <a:ext cx="814554" cy="814554"/>
      </dsp:txXfrm>
    </dsp:sp>
    <dsp:sp modelId="{A57236D0-9DDE-4864-826E-F2500EB8DA8A}">
      <dsp:nvSpPr>
        <dsp:cNvPr id="0" name=""/>
        <dsp:cNvSpPr/>
      </dsp:nvSpPr>
      <dsp:spPr>
        <a:xfrm>
          <a:off x="1260400" y="1247487"/>
          <a:ext cx="668133" cy="668133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348961" y="1502981"/>
        <a:ext cx="491011" cy="157145"/>
      </dsp:txXfrm>
    </dsp:sp>
    <dsp:sp modelId="{F48C5553-E529-4978-8DA9-CCA276D1FF86}">
      <dsp:nvSpPr>
        <dsp:cNvPr id="0" name=""/>
        <dsp:cNvSpPr/>
      </dsp:nvSpPr>
      <dsp:spPr>
        <a:xfrm>
          <a:off x="1018490" y="2009159"/>
          <a:ext cx="1151954" cy="1151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Positions</a:t>
          </a:r>
        </a:p>
      </dsp:txBody>
      <dsp:txXfrm>
        <a:off x="1187190" y="2177859"/>
        <a:ext cx="814554" cy="814554"/>
      </dsp:txXfrm>
    </dsp:sp>
    <dsp:sp modelId="{6087C6CC-F4BE-4E69-A45A-3DB3A159AF14}">
      <dsp:nvSpPr>
        <dsp:cNvPr id="0" name=""/>
        <dsp:cNvSpPr/>
      </dsp:nvSpPr>
      <dsp:spPr>
        <a:xfrm>
          <a:off x="2343237" y="1367290"/>
          <a:ext cx="366321" cy="428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343237" y="1452995"/>
        <a:ext cx="256425" cy="257116"/>
      </dsp:txXfrm>
    </dsp:sp>
    <dsp:sp modelId="{4FCB823E-399D-4B38-915F-88336ACA143F}">
      <dsp:nvSpPr>
        <dsp:cNvPr id="0" name=""/>
        <dsp:cNvSpPr/>
      </dsp:nvSpPr>
      <dsp:spPr>
        <a:xfrm>
          <a:off x="2861617" y="429599"/>
          <a:ext cx="2303908" cy="23039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Dual Quaternions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400" b="0" i="1" kern="1200" smtClean="0">
                        <a:latin typeface="Cambria Math" panose="02040503050406030204" pitchFamily="18" charset="0"/>
                      </a:rPr>
                      <m:t>𝑄</m:t>
                    </m:r>
                  </m:e>
                  <m:sub>
                    <m:r>
                      <a:rPr lang="en-US" sz="2400" b="0" i="1" kern="1200" smtClean="0"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</m:oMath>
            </m:oMathPara>
          </a14:m>
          <a:endParaRPr lang="en-US" sz="2400" kern="1200" dirty="0"/>
        </a:p>
      </dsp:txBody>
      <dsp:txXfrm>
        <a:off x="3199017" y="766999"/>
        <a:ext cx="1629108" cy="16291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B34E9-1C4B-4A36-A20A-9F7345426B11}">
      <dsp:nvSpPr>
        <dsp:cNvPr id="0" name=""/>
        <dsp:cNvSpPr/>
      </dsp:nvSpPr>
      <dsp:spPr>
        <a:xfrm>
          <a:off x="4013571" y="1994"/>
          <a:ext cx="1151954" cy="1151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Quaternion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3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𝐺</m:t>
                    </m:r>
                  </m:e>
                  <m:sub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𝑘</m:t>
                    </m:r>
                  </m:sub>
                </m:sSub>
              </m:oMath>
            </m:oMathPara>
          </a14:m>
          <a:endParaRPr lang="en-US" sz="1300" kern="1200" dirty="0"/>
        </a:p>
      </dsp:txBody>
      <dsp:txXfrm>
        <a:off x="4182271" y="170694"/>
        <a:ext cx="814554" cy="814554"/>
      </dsp:txXfrm>
    </dsp:sp>
    <dsp:sp modelId="{A57236D0-9DDE-4864-826E-F2500EB8DA8A}">
      <dsp:nvSpPr>
        <dsp:cNvPr id="0" name=""/>
        <dsp:cNvSpPr/>
      </dsp:nvSpPr>
      <dsp:spPr>
        <a:xfrm>
          <a:off x="4255481" y="1247487"/>
          <a:ext cx="668133" cy="668133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344042" y="1502981"/>
        <a:ext cx="491011" cy="157145"/>
      </dsp:txXfrm>
    </dsp:sp>
    <dsp:sp modelId="{F48C5553-E529-4978-8DA9-CCA276D1FF86}">
      <dsp:nvSpPr>
        <dsp:cNvPr id="0" name=""/>
        <dsp:cNvSpPr/>
      </dsp:nvSpPr>
      <dsp:spPr>
        <a:xfrm>
          <a:off x="4013571" y="2009159"/>
          <a:ext cx="1151954" cy="1151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Quaternion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3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𝐻</m:t>
                    </m:r>
                  </m:e>
                  <m:sub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𝑘</m:t>
                    </m:r>
                  </m:sub>
                </m:sSub>
              </m:oMath>
            </m:oMathPara>
          </a14:m>
          <a:endParaRPr lang="en-US" sz="1300" kern="1200" dirty="0"/>
        </a:p>
      </dsp:txBody>
      <dsp:txXfrm>
        <a:off x="4182271" y="2177859"/>
        <a:ext cx="814554" cy="814554"/>
      </dsp:txXfrm>
    </dsp:sp>
    <dsp:sp modelId="{6087C6CC-F4BE-4E69-A45A-3DB3A159AF14}">
      <dsp:nvSpPr>
        <dsp:cNvPr id="0" name=""/>
        <dsp:cNvSpPr/>
      </dsp:nvSpPr>
      <dsp:spPr>
        <a:xfrm>
          <a:off x="3529877" y="1367290"/>
          <a:ext cx="366321" cy="428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529877" y="1452995"/>
        <a:ext cx="256425" cy="257116"/>
      </dsp:txXfrm>
    </dsp:sp>
    <dsp:sp modelId="{4FCB823E-399D-4B38-915F-88336ACA143F}">
      <dsp:nvSpPr>
        <dsp:cNvPr id="0" name=""/>
        <dsp:cNvSpPr/>
      </dsp:nvSpPr>
      <dsp:spPr>
        <a:xfrm>
          <a:off x="1018490" y="429599"/>
          <a:ext cx="2303908" cy="23039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Dual Quaternions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400" b="0" i="1" kern="1200" smtClean="0">
                        <a:latin typeface="Cambria Math" panose="02040503050406030204" pitchFamily="18" charset="0"/>
                      </a:rPr>
                      <m:t>𝑄</m:t>
                    </m:r>
                  </m:e>
                  <m:sub>
                    <m:r>
                      <a:rPr lang="en-US" sz="2400" b="0" i="1" kern="1200" smtClean="0">
                        <a:latin typeface="Cambria Math" panose="02040503050406030204" pitchFamily="18" charset="0"/>
                      </a:rPr>
                      <m:t>𝑘</m:t>
                    </m:r>
                  </m:sub>
                </m:sSub>
              </m:oMath>
            </m:oMathPara>
          </a14:m>
          <a:endParaRPr lang="en-US" sz="2400" kern="1200" dirty="0"/>
        </a:p>
      </dsp:txBody>
      <dsp:txXfrm>
        <a:off x="1355890" y="766999"/>
        <a:ext cx="1629108" cy="16291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B34E9-1C4B-4A36-A20A-9F7345426B11}">
      <dsp:nvSpPr>
        <dsp:cNvPr id="0" name=""/>
        <dsp:cNvSpPr/>
      </dsp:nvSpPr>
      <dsp:spPr>
        <a:xfrm>
          <a:off x="1018490" y="1994"/>
          <a:ext cx="1151954" cy="1151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Quaternion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300" b="0" i="1" kern="1200" smtClean="0">
                    <a:latin typeface="Cambria Math" panose="02040503050406030204" pitchFamily="18" charset="0"/>
                  </a:rPr>
                  <m:t>𝐺</m:t>
                </m:r>
                <m:r>
                  <a:rPr lang="en-US" sz="13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US" sz="1300" b="0" i="1" kern="1200" smtClean="0">
                    <a:latin typeface="Cambria Math" panose="02040503050406030204" pitchFamily="18" charset="0"/>
                  </a:rPr>
                  <m:t>𝑢</m:t>
                </m:r>
                <m:r>
                  <a:rPr lang="en-US" sz="13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1300" kern="1200" dirty="0"/>
        </a:p>
      </dsp:txBody>
      <dsp:txXfrm>
        <a:off x="1187190" y="170694"/>
        <a:ext cx="814554" cy="814554"/>
      </dsp:txXfrm>
    </dsp:sp>
    <dsp:sp modelId="{A57236D0-9DDE-4864-826E-F2500EB8DA8A}">
      <dsp:nvSpPr>
        <dsp:cNvPr id="0" name=""/>
        <dsp:cNvSpPr/>
      </dsp:nvSpPr>
      <dsp:spPr>
        <a:xfrm>
          <a:off x="1260400" y="1247487"/>
          <a:ext cx="668133" cy="668133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348961" y="1502981"/>
        <a:ext cx="491011" cy="157145"/>
      </dsp:txXfrm>
    </dsp:sp>
    <dsp:sp modelId="{F48C5553-E529-4978-8DA9-CCA276D1FF86}">
      <dsp:nvSpPr>
        <dsp:cNvPr id="0" name=""/>
        <dsp:cNvSpPr/>
      </dsp:nvSpPr>
      <dsp:spPr>
        <a:xfrm>
          <a:off x="1018490" y="2009159"/>
          <a:ext cx="1151954" cy="1151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Quaternion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300" b="0" i="1" kern="1200" smtClean="0">
                    <a:latin typeface="Cambria Math" panose="02040503050406030204" pitchFamily="18" charset="0"/>
                  </a:rPr>
                  <m:t>𝐻</m:t>
                </m:r>
                <m:r>
                  <a:rPr lang="en-US" sz="13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US" sz="1300" b="0" i="1" kern="1200" smtClean="0">
                    <a:latin typeface="Cambria Math" panose="02040503050406030204" pitchFamily="18" charset="0"/>
                  </a:rPr>
                  <m:t>𝑢</m:t>
                </m:r>
                <m:r>
                  <a:rPr lang="en-US" sz="13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1300" kern="1200" dirty="0"/>
        </a:p>
      </dsp:txBody>
      <dsp:txXfrm>
        <a:off x="1187190" y="2177859"/>
        <a:ext cx="814554" cy="814554"/>
      </dsp:txXfrm>
    </dsp:sp>
    <dsp:sp modelId="{6087C6CC-F4BE-4E69-A45A-3DB3A159AF14}">
      <dsp:nvSpPr>
        <dsp:cNvPr id="0" name=""/>
        <dsp:cNvSpPr/>
      </dsp:nvSpPr>
      <dsp:spPr>
        <a:xfrm>
          <a:off x="2398658" y="1367290"/>
          <a:ext cx="366321" cy="428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398658" y="1452995"/>
        <a:ext cx="256425" cy="257116"/>
      </dsp:txXfrm>
    </dsp:sp>
    <dsp:sp modelId="{4FCB823E-399D-4B38-915F-88336ACA143F}">
      <dsp:nvSpPr>
        <dsp:cNvPr id="0" name=""/>
        <dsp:cNvSpPr/>
      </dsp:nvSpPr>
      <dsp:spPr>
        <a:xfrm>
          <a:off x="2861617" y="429599"/>
          <a:ext cx="2303908" cy="23039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Dual Quaternions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400" b="0" i="1" kern="1200" smtClean="0">
                    <a:latin typeface="Cambria Math" panose="02040503050406030204" pitchFamily="18" charset="0"/>
                  </a:rPr>
                  <m:t>𝑄</m:t>
                </m:r>
                <m:r>
                  <a:rPr lang="en-US" sz="24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US" sz="2400" b="0" i="1" kern="1200" smtClean="0">
                    <a:latin typeface="Cambria Math" panose="02040503050406030204" pitchFamily="18" charset="0"/>
                  </a:rPr>
                  <m:t>𝑢</m:t>
                </m:r>
                <m:r>
                  <a:rPr lang="en-US" sz="24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2400" kern="1200" dirty="0"/>
        </a:p>
      </dsp:txBody>
      <dsp:txXfrm>
        <a:off x="3199017" y="766999"/>
        <a:ext cx="1629108" cy="1629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13" Type="http://schemas.openxmlformats.org/officeDocument/2006/relationships/diagramColors" Target="../diagrams/colors2.xml"/><Relationship Id="rId18" Type="http://schemas.microsoft.com/office/2007/relationships/diagramDrawing" Target="../diagrams/drawing3.xml"/><Relationship Id="rId3" Type="http://schemas.openxmlformats.org/officeDocument/2006/relationships/image" Target="../media/image17.png"/><Relationship Id="rId21" Type="http://schemas.openxmlformats.org/officeDocument/2006/relationships/diagramQuickStyle" Target="../diagrams/quickStyle3.xml"/><Relationship Id="rId7" Type="http://schemas.openxmlformats.org/officeDocument/2006/relationships/diagramQuickStyle" Target="../diagrams/quickStyle2.xml"/><Relationship Id="rId12" Type="http://schemas.openxmlformats.org/officeDocument/2006/relationships/diagramQuickStyle" Target="../diagrams/quickStyle2.xml"/><Relationship Id="rId17" Type="http://schemas.openxmlformats.org/officeDocument/2006/relationships/diagramColors" Target="../diagrams/colors3.xml"/><Relationship Id="rId2" Type="http://schemas.openxmlformats.org/officeDocument/2006/relationships/image" Target="../media/image8.png"/><Relationship Id="rId16" Type="http://schemas.openxmlformats.org/officeDocument/2006/relationships/diagramQuickStyle" Target="../diagrams/quickStyle3.xml"/><Relationship Id="rId20" Type="http://schemas.openxmlformats.org/officeDocument/2006/relationships/diagramLayout" Target="../diagrams/layout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3.xml"/><Relationship Id="rId15" Type="http://schemas.openxmlformats.org/officeDocument/2006/relationships/diagramLayout" Target="../diagrams/layout3.xml"/><Relationship Id="rId23" Type="http://schemas.openxmlformats.org/officeDocument/2006/relationships/image" Target="../media/image25.png"/><Relationship Id="rId10" Type="http://schemas.openxmlformats.org/officeDocument/2006/relationships/diagramData" Target="../diagrams/data4.xml"/><Relationship Id="rId19" Type="http://schemas.openxmlformats.org/officeDocument/2006/relationships/diagramData" Target="../diagrams/data6.xml"/><Relationship Id="rId4" Type="http://schemas.openxmlformats.org/officeDocument/2006/relationships/image" Target="../media/image7.png"/><Relationship Id="rId9" Type="http://schemas.microsoft.com/office/2007/relationships/diagramDrawing" Target="../diagrams/drawing2.xml"/><Relationship Id="rId14" Type="http://schemas.openxmlformats.org/officeDocument/2006/relationships/diagramData" Target="../diagrams/data5.xml"/><Relationship Id="rId22" Type="http://schemas.openxmlformats.org/officeDocument/2006/relationships/diagramColors" Target="../diagrams/colors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7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7.xml"/><Relationship Id="rId9" Type="http://schemas.openxmlformats.org/officeDocument/2006/relationships/diagramData" Target="../diagrams/data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Design and Display of Rational B-spline Motion and Global Least Squares Approximation and Interpolation Motion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67798"/>
            <a:ext cx="9144000" cy="1655762"/>
          </a:xfrm>
        </p:spPr>
        <p:txBody>
          <a:bodyPr/>
          <a:lstStyle/>
          <a:p>
            <a:r>
              <a:rPr lang="en-US" sz="3200" dirty="0"/>
              <a:t>Team 2</a:t>
            </a:r>
          </a:p>
          <a:p>
            <a:r>
              <a:rPr lang="en-US" sz="3200" dirty="0"/>
              <a:t>Steven Zilg &amp; Austin </a:t>
            </a:r>
            <a:r>
              <a:rPr lang="en-US" sz="3200" dirty="0" err="1"/>
              <a:t>Henthorne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B-spline Motion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3062"/>
            <a:ext cx="8200413" cy="538493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531165" y="1828800"/>
            <a:ext cx="2941983" cy="7701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00413" y="1473062"/>
            <a:ext cx="39915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B-spline Motion: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Generates B-spline motion using the input file as control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parameterization required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Knot vector -&gt; </a:t>
            </a:r>
          </a:p>
          <a:p>
            <a:r>
              <a:rPr lang="en-US" sz="2400" dirty="0"/>
              <a:t>	clamped, uniform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Users can control degree and resolution</a:t>
            </a:r>
          </a:p>
        </p:txBody>
      </p:sp>
      <p:sp>
        <p:nvSpPr>
          <p:cNvPr id="7" name="Oval 6"/>
          <p:cNvSpPr/>
          <p:nvPr/>
        </p:nvSpPr>
        <p:spPr>
          <a:xfrm>
            <a:off x="2622589" y="2945573"/>
            <a:ext cx="2941983" cy="1109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44209" y="1828800"/>
            <a:ext cx="2160104" cy="12633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84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B-spline Motion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14" y="1690688"/>
            <a:ext cx="2983351" cy="1131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016" y="1714643"/>
            <a:ext cx="5169784" cy="12712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378068"/>
            <a:ext cx="3483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Equally spaced parameters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4016" y="1378068"/>
            <a:ext cx="5476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Clamped, equally spaced knot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Diagram 11"/>
              <p:cNvGraphicFramePr/>
              <p:nvPr>
                <p:extLst>
                  <p:ext uri="{D42A27DB-BD31-4B8C-83A1-F6EECF244321}">
                    <p14:modId xmlns:p14="http://schemas.microsoft.com/office/powerpoint/2010/main" val="4005705708"/>
                  </p:ext>
                </p:extLst>
              </p:nvPr>
            </p:nvGraphicFramePr>
            <p:xfrm>
              <a:off x="0" y="2985901"/>
              <a:ext cx="6184016" cy="316310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12" name="Diagram 11"/>
              <p:cNvGraphicFramePr/>
              <p:nvPr>
                <p:extLst>
                  <p:ext uri="{D42A27DB-BD31-4B8C-83A1-F6EECF244321}">
                    <p14:modId xmlns:p14="http://schemas.microsoft.com/office/powerpoint/2010/main" val="4005705708"/>
                  </p:ext>
                </p:extLst>
              </p:nvPr>
            </p:nvGraphicFramePr>
            <p:xfrm>
              <a:off x="0" y="2985901"/>
              <a:ext cx="6184016" cy="316310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184016" y="3949882"/>
                <a:ext cx="4995150" cy="12351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000" i="1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016" y="3949882"/>
                <a:ext cx="4995150" cy="1235146"/>
              </a:xfrm>
              <a:prstGeom prst="rect">
                <a:avLst/>
              </a:prstGeom>
              <a:blipFill>
                <a:blip r:embed="rId13"/>
                <a:stretch>
                  <a:fillRect l="-4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38334" y="5512905"/>
            <a:ext cx="3086514" cy="85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908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Interpolation/Approximation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3062"/>
            <a:ext cx="8200413" cy="538493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517913" y="2335215"/>
            <a:ext cx="2941983" cy="7701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00413" y="1473062"/>
            <a:ext cx="399158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B-spline Interpolation or Approximation: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Generates B-spline motion using the input file as desired points along the path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Uniform parameterization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Knot vector -&gt; </a:t>
            </a:r>
          </a:p>
          <a:p>
            <a:r>
              <a:rPr lang="en-US" sz="2400" dirty="0"/>
              <a:t>	clamped, uniform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Users can control degree, resolution, number of desired control points, and </a:t>
            </a:r>
            <a:r>
              <a:rPr lang="en-US" sz="2400" dirty="0" err="1"/>
              <a:t>hyperspherical</a:t>
            </a:r>
            <a:r>
              <a:rPr lang="en-US" sz="2400" dirty="0"/>
              <a:t> radius</a:t>
            </a:r>
          </a:p>
        </p:txBody>
      </p:sp>
      <p:sp>
        <p:nvSpPr>
          <p:cNvPr id="7" name="Oval 6"/>
          <p:cNvSpPr/>
          <p:nvPr/>
        </p:nvSpPr>
        <p:spPr>
          <a:xfrm>
            <a:off x="1987827" y="3092105"/>
            <a:ext cx="4161182" cy="37658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44209" y="1828800"/>
            <a:ext cx="2160104" cy="12633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18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016" y="1714643"/>
            <a:ext cx="5169784" cy="12712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r="7550"/>
          <a:stretch/>
        </p:blipFill>
        <p:spPr>
          <a:xfrm>
            <a:off x="3826360" y="2350272"/>
            <a:ext cx="2853477" cy="8514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Interpolation/Approximation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514" y="1690688"/>
            <a:ext cx="2983351" cy="11316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378068"/>
            <a:ext cx="3483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Equally spaced parameters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4016" y="1378068"/>
            <a:ext cx="5476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Clamped, equally spaced knot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Diagram 11"/>
              <p:cNvGraphicFramePr/>
              <p:nvPr>
                <p:extLst>
                  <p:ext uri="{D42A27DB-BD31-4B8C-83A1-F6EECF244321}">
                    <p14:modId xmlns:p14="http://schemas.microsoft.com/office/powerpoint/2010/main" val="237275957"/>
                  </p:ext>
                </p:extLst>
              </p:nvPr>
            </p:nvGraphicFramePr>
            <p:xfrm>
              <a:off x="-907517" y="3134924"/>
              <a:ext cx="6184016" cy="316310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5" r:lo="rId6" r:qs="rId7" r:cs="rId8"/>
              </a:graphicData>
            </a:graphic>
          </p:graphicFrame>
        </mc:Choice>
        <mc:Fallback xmlns="">
          <p:graphicFrame>
            <p:nvGraphicFramePr>
              <p:cNvPr id="12" name="Diagram 11"/>
              <p:cNvGraphicFramePr/>
              <p:nvPr>
                <p:extLst>
                  <p:ext uri="{D42A27DB-BD31-4B8C-83A1-F6EECF244321}">
                    <p14:modId xmlns:p14="http://schemas.microsoft.com/office/powerpoint/2010/main" val="237275957"/>
                  </p:ext>
                </p:extLst>
              </p:nvPr>
            </p:nvGraphicFramePr>
            <p:xfrm>
              <a:off x="-907517" y="3134924"/>
              <a:ext cx="6184016" cy="316310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0" r:lo="rId11" r:qs="rId12" r:cs="rId13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Diagram 9"/>
              <p:cNvGraphicFramePr/>
              <p:nvPr>
                <p:extLst>
                  <p:ext uri="{D42A27DB-BD31-4B8C-83A1-F6EECF244321}">
                    <p14:modId xmlns:p14="http://schemas.microsoft.com/office/powerpoint/2010/main" val="2323802669"/>
                  </p:ext>
                </p:extLst>
              </p:nvPr>
            </p:nvGraphicFramePr>
            <p:xfrm>
              <a:off x="954318" y="3134924"/>
              <a:ext cx="6184016" cy="316310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4" r:lo="rId15" r:qs="rId16" r:cs="rId17"/>
              </a:graphicData>
            </a:graphic>
          </p:graphicFrame>
        </mc:Choice>
        <mc:Fallback xmlns="">
          <p:graphicFrame>
            <p:nvGraphicFramePr>
              <p:cNvPr id="10" name="Diagram 9"/>
              <p:cNvGraphicFramePr/>
              <p:nvPr>
                <p:extLst>
                  <p:ext uri="{D42A27DB-BD31-4B8C-83A1-F6EECF244321}">
                    <p14:modId xmlns:p14="http://schemas.microsoft.com/office/powerpoint/2010/main" val="2323802669"/>
                  </p:ext>
                </p:extLst>
              </p:nvPr>
            </p:nvGraphicFramePr>
            <p:xfrm>
              <a:off x="954318" y="3134924"/>
              <a:ext cx="6184016" cy="316310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9" r:lo="rId20" r:qs="rId21" r:cs="rId22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712665" y="3667836"/>
                <a:ext cx="4641135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US" sz="2800" b="1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US" sz="2800" b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>
                                      <a:latin typeface="Cambria Math" panose="02040503050406030204" pitchFamily="18" charset="0"/>
                                    </a:rPr>
                                    <m:t>𝐍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1"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</m:d>
                        </m:e>
                        <m:sup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>
                              <a:latin typeface="Cambria Math" panose="02040503050406030204" pitchFamily="18" charset="0"/>
                            </a:rPr>
                            <m:t>𝐍</m:t>
                          </m:r>
                        </m:e>
                        <m:sup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US" sz="2800" b="1">
                              <a:latin typeface="Cambria Math" panose="02040503050406030204" pitchFamily="18" charset="0"/>
                            </a:rPr>
                            <m:t>𝐤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en-US" sz="2800" b="1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US" sz="2800" b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>
                                      <a:latin typeface="Cambria Math" panose="02040503050406030204" pitchFamily="18" charset="0"/>
                                    </a:rPr>
                                    <m:t>𝐍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1"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>
                              <a:latin typeface="Cambria Math" panose="02040503050406030204" pitchFamily="18" charset="0"/>
                            </a:rPr>
                            <m:t>𝐍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en-US" sz="2800" b="1">
                              <a:latin typeface="Cambria Math" panose="02040503050406030204" pitchFamily="18" charset="0"/>
                            </a:rPr>
                            <m:t>𝐤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en-US" sz="2800" b="1" i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US" sz="2800" b="1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>
                                      <a:latin typeface="Cambria Math" panose="02040503050406030204" pitchFamily="18" charset="0"/>
                                    </a:rPr>
                                    <m:t>𝐍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1"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>
                              <a:latin typeface="Cambria Math" panose="02040503050406030204" pitchFamily="18" charset="0"/>
                            </a:rPr>
                            <m:t>𝐍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𝐤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665" y="3667836"/>
                <a:ext cx="4641135" cy="224676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647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016" y="1714643"/>
            <a:ext cx="5169784" cy="1271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Interpolation/Approximation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378068"/>
            <a:ext cx="3483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Equally spaced parameters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4016" y="1378068"/>
            <a:ext cx="5476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Clamped, equally spaced knot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468270" y="3445684"/>
                <a:ext cx="4090287" cy="28352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i="1" dirty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i="1" dirty="0"/>
              </a:p>
              <a:p>
                <a:r>
                  <a:rPr lang="en-US" sz="3200" i="1" dirty="0"/>
                  <a:t>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dirty="0"/>
              </a:p>
              <a:p>
                <a:r>
                  <a:rPr lang="en-US" sz="3200" i="1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270" y="3445684"/>
                <a:ext cx="4090287" cy="2835200"/>
              </a:xfrm>
              <a:prstGeom prst="rect">
                <a:avLst/>
              </a:prstGeom>
              <a:blipFill>
                <a:blip r:embed="rId3"/>
                <a:stretch>
                  <a:fillRect l="-3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74932" y="3739899"/>
                <a:ext cx="4641135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US" sz="2800" b="1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US" sz="2800" b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>
                                      <a:latin typeface="Cambria Math" panose="02040503050406030204" pitchFamily="18" charset="0"/>
                                    </a:rPr>
                                    <m:t>𝐍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1"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</m:d>
                        </m:e>
                        <m:sup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>
                              <a:latin typeface="Cambria Math" panose="02040503050406030204" pitchFamily="18" charset="0"/>
                            </a:rPr>
                            <m:t>𝐍</m:t>
                          </m:r>
                        </m:e>
                        <m:sup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US" sz="2800" b="1">
                              <a:latin typeface="Cambria Math" panose="02040503050406030204" pitchFamily="18" charset="0"/>
                            </a:rPr>
                            <m:t>𝐤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en-US" sz="2800" b="1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US" sz="2800" b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>
                                      <a:latin typeface="Cambria Math" panose="02040503050406030204" pitchFamily="18" charset="0"/>
                                    </a:rPr>
                                    <m:t>𝐍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1"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>
                              <a:latin typeface="Cambria Math" panose="02040503050406030204" pitchFamily="18" charset="0"/>
                            </a:rPr>
                            <m:t>𝐍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en-US" sz="2800" b="1">
                              <a:latin typeface="Cambria Math" panose="02040503050406030204" pitchFamily="18" charset="0"/>
                            </a:rPr>
                            <m:t>𝐤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en-US" sz="2800" b="1" i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US" sz="2800" b="1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>
                                      <a:latin typeface="Cambria Math" panose="02040503050406030204" pitchFamily="18" charset="0"/>
                                    </a:rPr>
                                    <m:t>𝐍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1"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>
                              <a:latin typeface="Cambria Math" panose="02040503050406030204" pitchFamily="18" charset="0"/>
                            </a:rPr>
                            <m:t>𝐍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𝐤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32" y="3739899"/>
                <a:ext cx="4641135" cy="2246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7550"/>
          <a:stretch/>
        </p:blipFill>
        <p:spPr>
          <a:xfrm>
            <a:off x="3826360" y="2350272"/>
            <a:ext cx="2853477" cy="8514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514" y="1690688"/>
            <a:ext cx="2983351" cy="113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26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Interpolation/Approximation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474305" y="1316276"/>
                <a:ext cx="4035785" cy="24133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i="1" dirty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i="1" dirty="0"/>
              </a:p>
              <a:p>
                <a:endParaRPr lang="en-US" sz="3200" i="1" dirty="0"/>
              </a:p>
              <a:p>
                <a:r>
                  <a:rPr lang="en-US" sz="3200" i="1" dirty="0"/>
                  <a:t>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305" y="1316276"/>
                <a:ext cx="4035785" cy="2413353"/>
              </a:xfrm>
              <a:prstGeom prst="rect">
                <a:avLst/>
              </a:prstGeom>
              <a:blipFill>
                <a:blip r:embed="rId2"/>
                <a:stretch>
                  <a:fillRect l="-3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901559" y="1316276"/>
                <a:ext cx="6290441" cy="5286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𝐇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𝐃𝐐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sup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𝐃</m:t>
                              </m:r>
                            </m:e>
                            <m:sup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𝐐</m:t>
                      </m:r>
                    </m:oMath>
                  </m:oMathPara>
                </a14:m>
                <a:endParaRPr lang="en-US" sz="2000" b="1" dirty="0"/>
              </a:p>
              <a:p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num>
                        <m:den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  <a:p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  <a:p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p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p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  <a:p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p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𝐐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  <m:sup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559" y="1316276"/>
                <a:ext cx="6290441" cy="5286512"/>
              </a:xfrm>
              <a:prstGeom prst="rect">
                <a:avLst/>
              </a:prstGeom>
              <a:blipFill>
                <a:blip r:embed="rId3"/>
                <a:stretch>
                  <a:fillRect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Diagram 4"/>
              <p:cNvGraphicFramePr/>
              <p:nvPr>
                <p:extLst>
                  <p:ext uri="{D42A27DB-BD31-4B8C-83A1-F6EECF244321}">
                    <p14:modId xmlns:p14="http://schemas.microsoft.com/office/powerpoint/2010/main" val="2526982808"/>
                  </p:ext>
                </p:extLst>
              </p:nvPr>
            </p:nvGraphicFramePr>
            <p:xfrm>
              <a:off x="400189" y="3590070"/>
              <a:ext cx="6184016" cy="316310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5" name="Diagram 4"/>
              <p:cNvGraphicFramePr/>
              <p:nvPr>
                <p:extLst>
                  <p:ext uri="{D42A27DB-BD31-4B8C-83A1-F6EECF244321}">
                    <p14:modId xmlns:p14="http://schemas.microsoft.com/office/powerpoint/2010/main" val="2526982808"/>
                  </p:ext>
                </p:extLst>
              </p:nvPr>
            </p:nvGraphicFramePr>
            <p:xfrm>
              <a:off x="400189" y="3590070"/>
              <a:ext cx="6184016" cy="316310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6434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Demo…</a:t>
            </a:r>
          </a:p>
        </p:txBody>
      </p:sp>
    </p:spTree>
    <p:extLst>
      <p:ext uri="{BB962C8B-B14F-4D97-AF65-F5344CB8AC3E}">
        <p14:creationId xmlns:p14="http://schemas.microsoft.com/office/powerpoint/2010/main" val="47919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3336"/>
            <a:ext cx="10515600" cy="914662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94639"/>
            <a:ext cx="10515600" cy="1695560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given set of spatial displacement control points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Global curve interpolation on a set of spatial displacement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Global least squares approximation on a set of spatial displacement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128977"/>
            <a:ext cx="8580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Create Rational B-spline Motions Using:</a:t>
            </a:r>
          </a:p>
        </p:txBody>
      </p:sp>
    </p:spTree>
    <p:extLst>
      <p:ext uri="{BB962C8B-B14F-4D97-AF65-F5344CB8AC3E}">
        <p14:creationId xmlns:p14="http://schemas.microsoft.com/office/powerpoint/2010/main" val="142293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516" y="434381"/>
            <a:ext cx="5906916" cy="1325563"/>
          </a:xfrm>
        </p:spPr>
        <p:txBody>
          <a:bodyPr/>
          <a:lstStyle/>
          <a:p>
            <a:r>
              <a:rPr lang="en-US" dirty="0"/>
              <a:t>Governing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40180" y="2282592"/>
                <a:ext cx="9806940" cy="13992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4000" dirty="0"/>
                  <a:t>Rational B-spline -&gt;	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4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0180" y="2282592"/>
                <a:ext cx="9806940" cy="1399268"/>
              </a:xfrm>
              <a:blipFill>
                <a:blip r:embed="rId2"/>
                <a:stretch>
                  <a:fillRect l="-2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502920" y="3903352"/>
                <a:ext cx="10927080" cy="13992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4300" dirty="0"/>
                  <a:t>Using Dual Quaternions -&gt;	</a:t>
                </a:r>
                <a:r>
                  <a:rPr lang="en-US" sz="4300" i="1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4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3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43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4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43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4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43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43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4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3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43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4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3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43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43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43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sz="4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43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4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4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3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43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43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4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43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43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4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3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43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en-US" sz="4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3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4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43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43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4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3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43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43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903352"/>
                <a:ext cx="10927080" cy="1399268"/>
              </a:xfrm>
              <a:prstGeom prst="rect">
                <a:avLst/>
              </a:prstGeom>
              <a:blipFill>
                <a:blip r:embed="rId3"/>
                <a:stretch>
                  <a:fillRect l="-2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502920" y="5401804"/>
                <a:ext cx="10927080" cy="619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200" dirty="0"/>
                  <a:t>** Set all weights,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, to 1 for this prototype implementation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5401804"/>
                <a:ext cx="10927080" cy="619020"/>
              </a:xfrm>
              <a:prstGeom prst="rect">
                <a:avLst/>
              </a:prstGeom>
              <a:blipFill>
                <a:blip r:embed="rId4"/>
                <a:stretch>
                  <a:fillRect l="-1451" t="-19608" b="-18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98" y="348131"/>
            <a:ext cx="10515600" cy="1325563"/>
          </a:xfrm>
        </p:spPr>
        <p:txBody>
          <a:bodyPr/>
          <a:lstStyle/>
          <a:p>
            <a:r>
              <a:rPr lang="en-US" dirty="0"/>
              <a:t>Basis Functions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595" y="2040836"/>
            <a:ext cx="9053405" cy="230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9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30" y="4965218"/>
            <a:ext cx="4580269" cy="1461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			Knot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378068"/>
            <a:ext cx="348398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Equally spaced</a:t>
            </a:r>
          </a:p>
          <a:p>
            <a:endParaRPr lang="en-US" sz="2000" b="1" u="sng" dirty="0"/>
          </a:p>
          <a:p>
            <a:endParaRPr lang="en-US" sz="2000" b="1" u="sng" dirty="0"/>
          </a:p>
          <a:p>
            <a:endParaRPr lang="en-US" sz="2000" b="1" u="sng" dirty="0"/>
          </a:p>
          <a:p>
            <a:endParaRPr lang="en-US" sz="2000" b="1" u="sng" dirty="0"/>
          </a:p>
          <a:p>
            <a:r>
              <a:rPr lang="en-US" sz="2000" b="1" dirty="0"/>
              <a:t>Chord Length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Centripetal</a:t>
            </a:r>
          </a:p>
          <a:p>
            <a:r>
              <a:rPr lang="en-US" sz="2000" b="0" dirty="0"/>
              <a:t>	</a:t>
            </a:r>
          </a:p>
          <a:p>
            <a:pPr algn="ctr"/>
            <a:endParaRPr lang="en-US" sz="2000" b="1" u="sng" dirty="0"/>
          </a:p>
          <a:p>
            <a:pPr algn="ctr"/>
            <a:endParaRPr lang="en-US" b="1" u="sng" dirty="0"/>
          </a:p>
          <a:p>
            <a:pPr algn="ctr"/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184016" y="1378068"/>
            <a:ext cx="54767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Equally spaced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dirty="0"/>
          </a:p>
          <a:p>
            <a:r>
              <a:rPr lang="en-US" sz="2000" b="1" dirty="0"/>
              <a:t>Averaging</a:t>
            </a:r>
          </a:p>
          <a:p>
            <a:endParaRPr lang="en-US" sz="2000" b="1" dirty="0"/>
          </a:p>
          <a:p>
            <a:endParaRPr lang="en-US" sz="2000" b="1" u="sng" dirty="0"/>
          </a:p>
          <a:p>
            <a:pPr algn="ctr"/>
            <a:endParaRPr lang="en-US" b="1" u="sng" dirty="0"/>
          </a:p>
          <a:p>
            <a:pPr algn="ctr"/>
            <a:endParaRPr lang="en-US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37" y="3270689"/>
            <a:ext cx="4706353" cy="15030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514" y="1784178"/>
            <a:ext cx="2983351" cy="11316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016" y="1808133"/>
            <a:ext cx="5169784" cy="12712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t="6026" b="6835"/>
          <a:stretch/>
        </p:blipFill>
        <p:spPr>
          <a:xfrm>
            <a:off x="6184015" y="3949148"/>
            <a:ext cx="5284369" cy="135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4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070" y="1837040"/>
            <a:ext cx="5594454" cy="18173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93202" y="1209209"/>
                <a:ext cx="8650489" cy="1255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u="sng" dirty="0"/>
                  <a:t>Interpolation:</a:t>
                </a:r>
                <a:r>
                  <a:rPr lang="en-US" sz="3600" dirty="0"/>
                  <a:t>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3600" u="sng" dirty="0"/>
              </a:p>
              <a:p>
                <a:r>
                  <a:rPr lang="en-US" sz="3600" dirty="0"/>
                  <a:t>In matrix form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0" smtClean="0"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en-US" sz="3600" b="1" i="0" smtClean="0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en-US" sz="3600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0" smtClean="0"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0" smtClean="0"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en-US" sz="3600" b="1" i="0" smtClean="0">
                            <a:latin typeface="Cambria Math" panose="02040503050406030204" pitchFamily="18" charset="0"/>
                          </a:rPr>
                          <m:t>𝐤</m:t>
                        </m:r>
                      </m:sub>
                    </m:sSub>
                  </m:oMath>
                </a14:m>
                <a:endParaRPr lang="en-US" sz="36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2" y="1209209"/>
                <a:ext cx="8650489" cy="1255665"/>
              </a:xfrm>
              <a:prstGeom prst="rect">
                <a:avLst/>
              </a:prstGeom>
              <a:blipFill>
                <a:blip r:embed="rId3"/>
                <a:stretch>
                  <a:fillRect l="-2185" t="-6796" b="-16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93202" y="3911413"/>
            <a:ext cx="3059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u="sng" dirty="0"/>
              <a:t>Approximation: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93202" y="4557744"/>
                <a:ext cx="3402598" cy="658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US" sz="3600" b="1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1" i="0">
                                      <a:latin typeface="Cambria Math" panose="02040503050406030204" pitchFamily="18" charset="0"/>
                                    </a:rPr>
                                    <m:t>𝐍</m:t>
                                  </m:r>
                                </m:e>
                                <m:sup>
                                  <m:r>
                                    <a:rPr lang="en-US" sz="3600" b="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3600" b="1" i="0"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2" y="4557744"/>
                <a:ext cx="3402598" cy="6588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7759" y="4054922"/>
            <a:ext cx="7793508" cy="184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64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Quaternions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>
                    <a:latin typeface="Cambria Math" panose="02040503050406030204" pitchFamily="18" charset="0"/>
                  </a:rPr>
                  <a:t>Dual Quaternion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,	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2200" b="0" i="1" dirty="0">
                    <a:latin typeface="Cambria Math" panose="02040503050406030204" pitchFamily="18" charset="0"/>
                  </a:rPr>
                  <a:t>	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𝑇𝑟𝑎𝑛𝑠𝑙𝑎𝑡𝑖𝑜𝑛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𝑣𝑒𝑐𝑡𝑜𝑟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</m:d>
                  </m:oMath>
                </a14:m>
                <a:r>
                  <a:rPr lang="en-US" sz="2200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2200" dirty="0">
                    <a:ea typeface="Cambria Math" panose="02040503050406030204" pitchFamily="18" charset="0"/>
                  </a:rPr>
                  <a:t>	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l-GR" sz="2200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𝐿𝑎𝑟𝑔𝑒𝑠𝑡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𝑒𝑙𝑒𝑚𝑒𝑛𝑡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𝑡𝑟𝑎𝑛𝑠𝑙𝑎𝑡𝑖𝑜𝑛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𝑣𝑒𝑐𝑡𝑜𝑟𝑠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2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0" u="sng" dirty="0"/>
                  <a:t>Solve for </a:t>
                </a:r>
                <a:r>
                  <a:rPr lang="en-US" b="1" i="1" u="sng" dirty="0"/>
                  <a:t>G </a:t>
                </a:r>
                <a:r>
                  <a:rPr lang="en-US" u="sng" dirty="0"/>
                  <a:t>and</a:t>
                </a:r>
                <a:r>
                  <a:rPr lang="en-US" b="1" i="1" u="sng" dirty="0"/>
                  <a:t> H:</a:t>
                </a:r>
                <a:r>
                  <a:rPr lang="en-US" i="1" dirty="0"/>
                  <a:t> Obtain a pair of quaternions for each spatial displacement.</a:t>
                </a:r>
                <a:endParaRPr lang="en-US" b="0" u="sng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𝑸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,    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𝑸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22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/>
          <p:cNvSpPr/>
          <p:nvPr/>
        </p:nvSpPr>
        <p:spPr>
          <a:xfrm>
            <a:off x="3507129" y="1912435"/>
            <a:ext cx="596097" cy="333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66885" y="1825625"/>
            <a:ext cx="2882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Biquaternion</a:t>
            </a:r>
          </a:p>
        </p:txBody>
      </p:sp>
    </p:spTree>
    <p:extLst>
      <p:ext uri="{BB962C8B-B14F-4D97-AF65-F5344CB8AC3E}">
        <p14:creationId xmlns:p14="http://schemas.microsoft.com/office/powerpoint/2010/main" val="277507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Points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/>
                  <a:t>Interpolation/Approximation: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𝐍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𝐤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Control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Points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Quaternion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𝐤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Quaternions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space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US" b="1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𝐍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𝐍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𝐤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Control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Points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Quaternion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𝐤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Quaternions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space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7471542" y="4141103"/>
                <a:ext cx="3450220" cy="12590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542" y="4141103"/>
                <a:ext cx="3450220" cy="12590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7471542" y="2353850"/>
                <a:ext cx="3450220" cy="12590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542" y="2353850"/>
                <a:ext cx="3450220" cy="12590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838200" y="5553351"/>
                <a:ext cx="8762999" cy="7585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53351"/>
                <a:ext cx="8762999" cy="758549"/>
              </a:xfrm>
              <a:prstGeom prst="rect">
                <a:avLst/>
              </a:prstGeom>
              <a:blipFill>
                <a:blip r:embed="rId5"/>
                <a:stretch>
                  <a:fillRect b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Right 6"/>
          <p:cNvSpPr/>
          <p:nvPr/>
        </p:nvSpPr>
        <p:spPr>
          <a:xfrm>
            <a:off x="9601199" y="5755067"/>
            <a:ext cx="596097" cy="333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051523" y="5659984"/>
                <a:ext cx="11632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𝐍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523" y="5659984"/>
                <a:ext cx="116325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116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3062"/>
            <a:ext cx="8200413" cy="538493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0" y="1842051"/>
            <a:ext cx="2941983" cy="8348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00412" y="856357"/>
            <a:ext cx="399158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 Uploading: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Default file -&gt; “input.txt” comes with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New files uploaded manually by entering filename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Only .txt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Must exist in same directory as software executable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wrong filename is entered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Error message in console window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“Uploaded data” graphics won’t appear</a:t>
            </a:r>
          </a:p>
        </p:txBody>
      </p:sp>
    </p:spTree>
    <p:extLst>
      <p:ext uri="{BB962C8B-B14F-4D97-AF65-F5344CB8AC3E}">
        <p14:creationId xmlns:p14="http://schemas.microsoft.com/office/powerpoint/2010/main" val="4069655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</TotalTime>
  <Words>1053</Words>
  <Application>Microsoft Office PowerPoint</Application>
  <PresentationFormat>Widescreen</PresentationFormat>
  <Paragraphs>147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Design and Display of Rational B-spline Motion and Global Least Squares Approximation and Interpolation Motion</vt:lpstr>
      <vt:lpstr>Problem Statement</vt:lpstr>
      <vt:lpstr>Governing Equation</vt:lpstr>
      <vt:lpstr>Basis Functions</vt:lpstr>
      <vt:lpstr>Parameterization   Knot Selection</vt:lpstr>
      <vt:lpstr>PowerPoint Presentation</vt:lpstr>
      <vt:lpstr>Double Quaternions</vt:lpstr>
      <vt:lpstr>Control Points</vt:lpstr>
      <vt:lpstr>Implementation</vt:lpstr>
      <vt:lpstr>B-spline Motion</vt:lpstr>
      <vt:lpstr>B-spline Motion</vt:lpstr>
      <vt:lpstr>Interpolation/Approximation</vt:lpstr>
      <vt:lpstr>Interpolation/Approximation</vt:lpstr>
      <vt:lpstr>Interpolation/Approximation</vt:lpstr>
      <vt:lpstr>Interpolation/Approximation</vt:lpstr>
      <vt:lpstr>Prototype Demo…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Steven A Zilg</cp:lastModifiedBy>
  <cp:revision>39</cp:revision>
  <dcterms:created xsi:type="dcterms:W3CDTF">2013-07-15T20:26:40Z</dcterms:created>
  <dcterms:modified xsi:type="dcterms:W3CDTF">2017-05-16T17:14:24Z</dcterms:modified>
</cp:coreProperties>
</file>