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7"/>
  </p:normalViewPr>
  <p:slideViewPr>
    <p:cSldViewPr snapToGrid="0">
      <p:cViewPr varScale="1">
        <p:scale>
          <a:sx n="62" d="100"/>
          <a:sy n="62" d="100"/>
        </p:scale>
        <p:origin x="208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EF506-8541-4AF1-8AB1-67C643F3A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B0295-6C8A-3DFE-B2EB-EB4E632B5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C4430-C413-E981-D3B8-7AC59A4E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7FF6-4BC5-DE4B-AB4B-F56C78B99E4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A03F4-F0DD-DB6C-17EB-384AC0653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BD4B1-4AB4-1219-993A-30C4A2E64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4534-1490-CF42-BBB1-E48C3DE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6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5170E-09C1-2C22-146D-F8BB08AD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709DD-F321-7E76-A277-54F5F3B72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8C860-7B67-DCB1-01FF-2F37CA0E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7FF6-4BC5-DE4B-AB4B-F56C78B99E4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174E4-99A1-E899-2518-D67EC4CFE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1BE44-BF81-17B8-EE28-CD3BAD3F7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4534-1490-CF42-BBB1-E48C3DE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9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1158C-6DAC-8E67-FA61-4080C7481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14325-D1CD-E140-F3B1-2269B8C99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AE450-5601-986B-4E9F-9EDCEAC5D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7FF6-4BC5-DE4B-AB4B-F56C78B99E4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A959E-8BFD-CAF9-1C1B-BD6423EB5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8A000-50D2-93F4-F379-66B4730A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4534-1490-CF42-BBB1-E48C3DE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0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3226-4E42-763D-A533-CCBC895A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A926B-DCBE-C5A8-FFDB-55EE5608B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98B09-6F4C-F98B-C180-DF9D57CA8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7FF6-4BC5-DE4B-AB4B-F56C78B99E4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E5A3E-1F2B-711C-77B0-77E938FA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A2770-4954-7961-A107-FABDCD42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4534-1490-CF42-BBB1-E48C3DE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6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5859-7C3D-345D-C656-18A99A9D9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FB7D7-8678-8DA1-8357-CBF9290C7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50D3B-E96D-8D63-EF2E-71B695D79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7FF6-4BC5-DE4B-AB4B-F56C78B99E4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71DA9-2F7B-D0F8-3C16-8B2BF4CBD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26C68-469B-00EC-816B-E5B9D489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4534-1490-CF42-BBB1-E48C3DE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1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705F-2EE8-5034-EEB5-A02E0ABA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920E0-DD1D-D14C-D1FD-ABED5924B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DC872-9DA1-D92D-565B-E84EC4AC2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8264F-347A-7AE3-62D7-1F8183C7D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7FF6-4BC5-DE4B-AB4B-F56C78B99E4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747E2-32EB-FBAE-AD21-6D1F62E20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82935-ADBD-E747-0458-E53E4255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4534-1490-CF42-BBB1-E48C3DE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4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0079E-2C31-570B-6559-09B640661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2AF44-C945-B428-3B4E-08A5E5A0F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390CE-9A19-7CCA-F0E4-1697F4B53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35755A-561D-E91D-5AF9-A6BFC01F3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54F5D9-86FB-5563-3219-60D1529B8C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EE547-9092-6C2D-85C0-AA25867B2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7FF6-4BC5-DE4B-AB4B-F56C78B99E4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F4F6D-6174-CDEB-9990-9B80453FA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6813C5-6D05-D02F-5E91-68379924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4534-1490-CF42-BBB1-E48C3DE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1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3ACC-2E50-3349-8633-007B19EC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653B2-35B5-CA1F-CB2C-69740F329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7FF6-4BC5-DE4B-AB4B-F56C78B99E4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E65F6-2363-10D3-6ACC-BE7AD8F8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293BF-8A3C-B2B7-E577-CF14332E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4534-1490-CF42-BBB1-E48C3DE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5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970FDB-B519-52F6-AA39-216565EA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7FF6-4BC5-DE4B-AB4B-F56C78B99E4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9A358-346F-6DCD-72EF-DF58392C3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EA586-CBE9-468D-BEA6-046ABB35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4534-1490-CF42-BBB1-E48C3DE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9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46E41-572A-7670-4DF3-1A9718EA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EE79D-85B6-AB91-CA40-712A4A020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1B8C7-A6EF-4892-59BA-911FF41DC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84926-43DF-7439-6D09-1D1E3D4A1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7FF6-4BC5-DE4B-AB4B-F56C78B99E4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A5549-DCEC-F0AC-DFFD-5807A8A05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12A75-A68B-52A8-D23E-CF34F474C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4534-1490-CF42-BBB1-E48C3DE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8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93DD-3616-3AE4-3083-3023993C2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1D657-E5CB-14B6-90C5-85864818A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51BAB-6B91-13D5-85EE-9BA8D5CEB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3B72B-F220-32AE-A55A-BA843C339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7FF6-4BC5-DE4B-AB4B-F56C78B99E4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7D2B8-A427-3E0A-B2B9-3302CCEE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F064D-0742-F1BB-7A51-4C40E22C7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4534-1490-CF42-BBB1-E48C3DE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8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169EEB-476E-E95A-2958-B76DAA1F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C140F-2143-DB12-20BF-1FA216779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2C1B7-87FC-2032-042F-88CABB711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127FF6-4BC5-DE4B-AB4B-F56C78B99E4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B6B12-5FA2-668D-250A-9AF47B6D6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95C9A-658A-7F80-467B-9AE26334B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D94534-1490-CF42-BBB1-E48C3DE9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9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7F7BB-9906-3BD3-2E42-CED5B14AF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Kinematic approximation breakdown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46BE2D-8B9B-B354-EAD1-66F68A8C6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305" y="1381584"/>
            <a:ext cx="5271031" cy="16707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F590F7-B3DF-DAF7-EB98-C669424A2F7F}"/>
              </a:ext>
            </a:extLst>
          </p:cNvPr>
          <p:cNvSpPr txBox="1"/>
          <p:nvPr/>
        </p:nvSpPr>
        <p:spPr>
          <a:xfrm>
            <a:off x="0" y="648866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www.nature.com</a:t>
            </a:r>
            <a:r>
              <a:rPr lang="en-US" dirty="0"/>
              <a:t>/articles/s41598-018-30941-5</a:t>
            </a:r>
          </a:p>
        </p:txBody>
      </p:sp>
      <p:pic>
        <p:nvPicPr>
          <p:cNvPr id="7" name="Picture 6" descr="A graph and graph with different colored graphs&#10;&#10;Description automatically generated with medium confidence">
            <a:extLst>
              <a:ext uri="{FF2B5EF4-FFF2-40B4-BE49-F238E27FC236}">
                <a16:creationId xmlns:a16="http://schemas.microsoft.com/office/drawing/2014/main" id="{307B73D4-C3ED-E8D7-5FA5-6A529F3F5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53" y="1866521"/>
            <a:ext cx="4452258" cy="2371707"/>
          </a:xfrm>
          <a:prstGeom prst="rect">
            <a:avLst/>
          </a:prstGeom>
        </p:spPr>
      </p:pic>
      <p:pic>
        <p:nvPicPr>
          <p:cNvPr id="9" name="Picture 8" descr="A math equations and formulas&#10;&#10;Description automatically generated">
            <a:extLst>
              <a:ext uri="{FF2B5EF4-FFF2-40B4-BE49-F238E27FC236}">
                <a16:creationId xmlns:a16="http://schemas.microsoft.com/office/drawing/2014/main" id="{6040A97D-AA26-EA0E-4BE8-7C9084C5F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5692" y="3364900"/>
            <a:ext cx="4452258" cy="1746655"/>
          </a:xfrm>
          <a:prstGeom prst="rect">
            <a:avLst/>
          </a:prstGeom>
        </p:spPr>
      </p:pic>
      <p:pic>
        <p:nvPicPr>
          <p:cNvPr id="11" name="Picture 10" descr="A white text with black text&#10;&#10;Description automatically generated">
            <a:extLst>
              <a:ext uri="{FF2B5EF4-FFF2-40B4-BE49-F238E27FC236}">
                <a16:creationId xmlns:a16="http://schemas.microsoft.com/office/drawing/2014/main" id="{FEEE3246-2992-B66B-499E-9D9276E85B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5342" y="5129136"/>
            <a:ext cx="4452258" cy="1241550"/>
          </a:xfrm>
          <a:prstGeom prst="rect">
            <a:avLst/>
          </a:prstGeom>
        </p:spPr>
      </p:pic>
      <p:pic>
        <p:nvPicPr>
          <p:cNvPr id="13" name="Picture 12" descr="A screenshot of a text&#10;&#10;Description automatically generated">
            <a:extLst>
              <a:ext uri="{FF2B5EF4-FFF2-40B4-BE49-F238E27FC236}">
                <a16:creationId xmlns:a16="http://schemas.microsoft.com/office/drawing/2014/main" id="{3237CC0E-C55A-60FD-B8FE-59AB70766C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353" y="4346925"/>
            <a:ext cx="4452258" cy="203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3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0066-54E5-AFFC-8452-EB5B5C3E8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Kinematic Scattering approximation?</a:t>
            </a:r>
          </a:p>
        </p:txBody>
      </p:sp>
    </p:spTree>
    <p:extLst>
      <p:ext uri="{BB962C8B-B14F-4D97-AF65-F5344CB8AC3E}">
        <p14:creationId xmlns:p14="http://schemas.microsoft.com/office/powerpoint/2010/main" val="404546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2B332-1C53-6EB9-3617-937ACEA7F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Phase-object simulation of single atoms</a:t>
            </a:r>
            <a:endParaRPr lang="en-US" dirty="0"/>
          </a:p>
        </p:txBody>
      </p:sp>
      <p:pic>
        <p:nvPicPr>
          <p:cNvPr id="4" name="Picture 3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A2EA6CA8-198E-54C2-89D9-3ACDFB3FF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12" y="1690688"/>
            <a:ext cx="5439473" cy="453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4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FA5AD-B39E-7529-461C-12C278A03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Tabularize, fit eq, and use to simulate images</a:t>
            </a:r>
          </a:p>
        </p:txBody>
      </p:sp>
    </p:spTree>
    <p:extLst>
      <p:ext uri="{BB962C8B-B14F-4D97-AF65-F5344CB8AC3E}">
        <p14:creationId xmlns:p14="http://schemas.microsoft.com/office/powerpoint/2010/main" val="3306405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828B4-E3FC-0BF1-4AA2-5F6B6382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Coulomb Potential</a:t>
            </a:r>
          </a:p>
        </p:txBody>
      </p:sp>
      <p:pic>
        <p:nvPicPr>
          <p:cNvPr id="4" name="Picture 3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D7CAE0A4-CB38-77D8-DA4B-521DE6C51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0" y="2444750"/>
            <a:ext cx="7772400" cy="1474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8AAB10-3291-B1B1-FCCE-ACCD65BA716B}"/>
              </a:ext>
            </a:extLst>
          </p:cNvPr>
          <p:cNvSpPr txBox="1"/>
          <p:nvPr/>
        </p:nvSpPr>
        <p:spPr>
          <a:xfrm>
            <a:off x="696686" y="5943600"/>
            <a:ext cx="2289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rutheford</a:t>
            </a:r>
            <a:r>
              <a:rPr lang="en-US" dirty="0"/>
              <a:t> scattering)</a:t>
            </a:r>
          </a:p>
        </p:txBody>
      </p:sp>
    </p:spTree>
    <p:extLst>
      <p:ext uri="{BB962C8B-B14F-4D97-AF65-F5344CB8AC3E}">
        <p14:creationId xmlns:p14="http://schemas.microsoft.com/office/powerpoint/2010/main" val="3463738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42</Words>
  <Application>Microsoft Macintosh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Aptos</vt:lpstr>
      <vt:lpstr>Aptos Display</vt:lpstr>
      <vt:lpstr>Arial</vt:lpstr>
      <vt:lpstr>Office Theme</vt:lpstr>
      <vt:lpstr>Kinematic approximation breakdown</vt:lpstr>
      <vt:lpstr>What is Kinematic Scattering approximation?</vt:lpstr>
      <vt:lpstr>Phase-object simulation of single atoms</vt:lpstr>
      <vt:lpstr>Tabularize, fit eq, and use to simulate images</vt:lpstr>
      <vt:lpstr>Using Coulomb Potential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Houston, Austin</dc:creator>
  <cp:lastModifiedBy>Houston, Austin</cp:lastModifiedBy>
  <cp:revision>2</cp:revision>
  <dcterms:created xsi:type="dcterms:W3CDTF">2024-04-04T16:29:38Z</dcterms:created>
  <dcterms:modified xsi:type="dcterms:W3CDTF">2024-04-10T20:23:45Z</dcterms:modified>
</cp:coreProperties>
</file>