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5DC10-0558-F54C-8D1F-0E968654D480}" v="3" dt="2024-02-04T04:55:56.900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/>
    <p:restoredTop sz="78972"/>
  </p:normalViewPr>
  <p:slideViewPr>
    <p:cSldViewPr snapToGrid="0" snapToObjects="1">
      <p:cViewPr varScale="1">
        <p:scale>
          <a:sx n="82" d="100"/>
          <a:sy n="82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an </a:t>
          </a:r>
          <a:endParaRPr lang="en-GB" sz="2400" b="1" dirty="0"/>
        </a:p>
        <a:p>
          <a:pPr rtl="0"/>
          <a:r>
            <a:rPr lang="en-GB" sz="2400" b="1" dirty="0" err="1">
              <a:latin typeface="Calibri Light" panose="020F0302020204030204"/>
            </a:rPr>
            <a:t>JobStart</a:t>
          </a:r>
          <a:r>
            <a:rPr lang="en-GB" sz="2400" b="1" dirty="0">
              <a:latin typeface="Calibri Light" panose="020F0302020204030204"/>
            </a:rPr>
            <a:t> MERN Application</a:t>
          </a:r>
          <a:endParaRPr lang="en-GB" sz="2400" b="1" dirty="0"/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Results</a:t>
          </a:r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Login/Registration page</a:t>
          </a:r>
          <a:endParaRPr lang="en-GB" sz="1200" dirty="0"/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phldr="0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Home ,Header/ footer</a:t>
          </a:r>
          <a:endParaRPr lang="en-GB" sz="1200" dirty="0"/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phldr="0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Cloudnary,Mongodb  Integration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phldr="0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Test Application</a:t>
          </a:r>
          <a:endParaRPr lang="en-GB" sz="1200" dirty="0"/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A2356F3C-AE18-433D-8D65-8F2856930C31}" type="pres">
      <dgm:prSet presAssocID="{B404269D-E280-B244-8985-C3EF359E4401}" presName="Name23" presStyleLbl="parChTrans1D4" presStyleIdx="9" presStyleCnt="12"/>
      <dgm:spPr/>
    </dgm:pt>
    <dgm:pt modelId="{4B1829D1-955D-4BFC-B618-9FD9D60829CC}" type="pres">
      <dgm:prSet presAssocID="{8914F4E6-8F5A-A647-9AC4-5F23D5F3067F}" presName="hierRoot4" presStyleCnt="0"/>
      <dgm:spPr/>
    </dgm:pt>
    <dgm:pt modelId="{56C5936C-868D-42C9-A33B-F63E91211AAA}" type="pres">
      <dgm:prSet presAssocID="{8914F4E6-8F5A-A647-9AC4-5F23D5F3067F}" presName="composite4" presStyleCnt="0"/>
      <dgm:spPr/>
    </dgm:pt>
    <dgm:pt modelId="{5649DF36-6545-405A-9674-CB6DAC319F1C}" type="pres">
      <dgm:prSet presAssocID="{8914F4E6-8F5A-A647-9AC4-5F23D5F3067F}" presName="background4" presStyleLbl="node4" presStyleIdx="9" presStyleCnt="12"/>
      <dgm:spPr/>
    </dgm:pt>
    <dgm:pt modelId="{12D411E3-922E-41CF-948E-2D4373099852}" type="pres">
      <dgm:prSet presAssocID="{8914F4E6-8F5A-A647-9AC4-5F23D5F3067F}" presName="text4" presStyleLbl="fgAcc4" presStyleIdx="9" presStyleCnt="12">
        <dgm:presLayoutVars>
          <dgm:chPref val="3"/>
        </dgm:presLayoutVars>
      </dgm:prSet>
      <dgm:spPr/>
    </dgm:pt>
    <dgm:pt modelId="{43F1DF07-F1D6-4FA6-91A9-B360C36B9CD9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D198F606-7D19-4A38-9E51-03DAAF2D96A8}" type="presOf" srcId="{19D8E85A-EF28-1042-9B35-665A12874640}" destId="{564C0382-73AB-AD40-BC20-ACDA75959C27}" srcOrd="0" destOrd="0" presId="urn:microsoft.com/office/officeart/2005/8/layout/hierarchy1"/>
    <dgm:cxn modelId="{8B880308-A99D-4015-AB8C-087CA8DA3402}" type="presOf" srcId="{11A7F51E-264B-AE48-B5DB-DBB3BAC5164B}" destId="{7E10B0DA-187E-374C-A6AE-91CED635F384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8F1DC90B-5E9E-474A-9274-3E6AF1947300}" type="presOf" srcId="{5ED8EFDF-8956-064A-9DFB-DCCA28CF5849}" destId="{3FFFB191-7A5B-F648-9ADA-E2E297B6B27E}" srcOrd="0" destOrd="0" presId="urn:microsoft.com/office/officeart/2005/8/layout/hierarchy1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6B514617-0486-4BA5-BFD4-73A0FD52BE00}" type="presOf" srcId="{D333C4C1-0537-FB48-B774-A687ACA99157}" destId="{C600CFF6-A683-1446-81BA-585206CB3A42}" srcOrd="0" destOrd="0" presId="urn:microsoft.com/office/officeart/2005/8/layout/hierarchy1"/>
    <dgm:cxn modelId="{8295811A-6BA3-4E15-A377-8B0B7D9F3137}" type="presOf" srcId="{C048921F-4EB1-284C-AA0A-60D6AD5FBA44}" destId="{2E414492-F43C-AA49-B51E-0ED6D0144652}" srcOrd="0" destOrd="0" presId="urn:microsoft.com/office/officeart/2005/8/layout/hierarchy1"/>
    <dgm:cxn modelId="{BF00D71C-0DED-4106-B8B9-94BBFEBE27ED}" type="presOf" srcId="{8A7E9A38-0069-E54C-9C7F-E9C55CA7C411}" destId="{D868DAD2-E310-8F43-A407-6333AC65E4ED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1CC4C327-DB76-4B11-9136-95EC2938ACFB}" type="presOf" srcId="{C0B1B4C2-CF26-6245-98C7-F52857ED528A}" destId="{400D3616-5140-9D4A-B0A6-0608E5978375}" srcOrd="0" destOrd="0" presId="urn:microsoft.com/office/officeart/2005/8/layout/hierarchy1"/>
    <dgm:cxn modelId="{C33B9F2B-372A-41D9-B766-A1C91572DA5F}" type="presOf" srcId="{2C280079-523E-834B-ACAF-1472D33814CB}" destId="{059FE831-3934-AA4C-81D9-A1165D6BA533}" srcOrd="0" destOrd="0" presId="urn:microsoft.com/office/officeart/2005/8/layout/hierarchy1"/>
    <dgm:cxn modelId="{DA66AA2C-71B5-4836-BBCD-DA5A853A65BF}" type="presOf" srcId="{7634EBF5-E466-1B4A-B6D3-3F4B45B7606D}" destId="{EACE96B3-4D7B-5841-A0E5-AF7D060742AB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658D913B-B8CD-4402-9978-B25E5EB3A88E}" type="presOf" srcId="{D029E1B0-002C-1E4F-B8C4-E8D784F7075D}" destId="{F693BDAA-9A8E-FC45-932B-DEA151ED6822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EF332940-27DF-4B50-9314-B253B66C3777}" type="presOf" srcId="{0E737143-6448-C24B-BA8B-38BA7568F52E}" destId="{7D68BC0A-EDF7-E349-B498-3CBB7AA07288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BC0EA45E-0E9E-47F0-AA13-4D816B97F5F7}" type="presOf" srcId="{3E0002A5-03D5-114A-9781-6C090D0BE78D}" destId="{704FCE75-65B4-4940-8049-21723A96BD6C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935A9344-64EB-47D6-B99B-FA54460FE6B9}" type="presOf" srcId="{364C3A0C-E45B-3E48-9CE5-9EB4D5E291A3}" destId="{C7BFB9AC-490D-684C-AD05-725FCA559179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604FBC53-8400-41C1-A75A-69E1792FF1DF}" type="presOf" srcId="{8914F4E6-8F5A-A647-9AC4-5F23D5F3067F}" destId="{12D411E3-922E-41CF-948E-2D4373099852}" srcOrd="0" destOrd="0" presId="urn:microsoft.com/office/officeart/2005/8/layout/hierarchy1"/>
    <dgm:cxn modelId="{BE2C1654-D21B-4A42-A773-450E996564F4}" type="presOf" srcId="{6E9D28A9-0202-6B41-9DE6-9B3EADC17B28}" destId="{F2409E12-FE7E-0B40-8ED9-46993E014F7D}" srcOrd="0" destOrd="0" presId="urn:microsoft.com/office/officeart/2005/8/layout/hierarchy1"/>
    <dgm:cxn modelId="{31507455-AC84-4403-9A81-8E3E27DC0FC2}" type="presOf" srcId="{DD0F50AC-AB00-A748-AF99-554195A7089E}" destId="{773E929D-AFE4-8B45-A0D1-0E6894D6C807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DDEB3C76-2FAA-49E3-A331-E379D8EF406F}" type="presOf" srcId="{CDA5780B-21C9-BC4E-83B6-3CDECF37478F}" destId="{5F7EDAEE-AFB2-1145-9746-5AE19E9F92D3}" srcOrd="0" destOrd="0" presId="urn:microsoft.com/office/officeart/2005/8/layout/hierarchy1"/>
    <dgm:cxn modelId="{EAE16F56-89E8-4914-8975-D5893CC280B6}" type="presOf" srcId="{95F71EBD-EC94-9D42-BB0E-C52845D7632F}" destId="{E2CD4462-F0C6-4B43-9B77-3211BA022417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9AFD3F58-BF72-4397-9C74-C35E22F60A22}" type="presOf" srcId="{72873E73-5BDD-2945-B603-202D1D221223}" destId="{984D623A-B6C1-EF4D-B38B-A09708FA56E0}" srcOrd="0" destOrd="0" presId="urn:microsoft.com/office/officeart/2005/8/layout/hierarchy1"/>
    <dgm:cxn modelId="{979A347A-00D9-470D-BF76-2CEE48820DDC}" type="presOf" srcId="{233303ED-F262-ED4B-9232-A7532CC4AECE}" destId="{5408A212-47CD-4D46-8FAB-27B848FD240A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F1691A82-327B-46B3-BC68-AAD4CD1B1DB5}" type="presOf" srcId="{C40EC512-88AF-B24D-AAB3-3E9A66643198}" destId="{CFFA7558-0139-FA4C-979C-AB56256C62DB}" srcOrd="0" destOrd="0" presId="urn:microsoft.com/office/officeart/2005/8/layout/hierarchy1"/>
    <dgm:cxn modelId="{76353C84-5195-4DB0-8B2F-C91D8B70FE15}" type="presOf" srcId="{DB346DC5-5247-BD41-9BBB-38F381C6763A}" destId="{BAE9D8D9-F63B-0243-A497-F16166EB0CBB}" srcOrd="0" destOrd="0" presId="urn:microsoft.com/office/officeart/2005/8/layout/hierarchy1"/>
    <dgm:cxn modelId="{F121E787-99E4-4BD0-A725-F3FB269248A6}" type="presOf" srcId="{B404269D-E280-B244-8985-C3EF359E4401}" destId="{A2356F3C-AE18-433D-8D65-8F2856930C31}" srcOrd="0" destOrd="0" presId="urn:microsoft.com/office/officeart/2005/8/layout/hierarchy1"/>
    <dgm:cxn modelId="{3A34268F-9AE1-4452-B988-017A0E819283}" type="presOf" srcId="{9D68368C-33AA-1644-80E4-398208A2C6F0}" destId="{37EEB28E-EED4-3D42-B6E7-4F1F94EEB9B5}" srcOrd="0" destOrd="0" presId="urn:microsoft.com/office/officeart/2005/8/layout/hierarchy1"/>
    <dgm:cxn modelId="{42E07592-B6F2-40EC-BA90-311BA9F3861E}" type="presOf" srcId="{9CF7D53B-F3DC-984D-B4E6-8F25C31E5C97}" destId="{EB5EDA5E-C36B-0D4C-A1AC-CFD58A43DD61}" srcOrd="0" destOrd="0" presId="urn:microsoft.com/office/officeart/2005/8/layout/hierarchy1"/>
    <dgm:cxn modelId="{31855095-7EC9-40BB-A044-C600A0EFF652}" type="presOf" srcId="{13C05AA9-C29E-A441-BA1E-FA81DA491826}" destId="{A50E9863-A52D-9549-A655-6F56C7EA8276}" srcOrd="0" destOrd="0" presId="urn:microsoft.com/office/officeart/2005/8/layout/hierarchy1"/>
    <dgm:cxn modelId="{5099AE95-6A4E-4690-9AF0-C3E162C0E753}" type="presOf" srcId="{4B0E92FA-F37D-7E40-AB74-0DA56805BAE7}" destId="{A174D04D-B60D-7348-8B58-A47928E619EC}" srcOrd="0" destOrd="0" presId="urn:microsoft.com/office/officeart/2005/8/layout/hierarchy1"/>
    <dgm:cxn modelId="{F161449B-793A-4FD9-8A4C-E779542D9527}" type="presOf" srcId="{7A85E6ED-B8E9-284E-8BEF-F3C0C778F5C0}" destId="{FBAACFE0-43C6-F245-ADA4-A9A35786F27A}" srcOrd="0" destOrd="0" presId="urn:microsoft.com/office/officeart/2005/8/layout/hierarchy1"/>
    <dgm:cxn modelId="{4226939D-B5DE-44B4-8E94-63EB3A39A768}" type="presOf" srcId="{E752A000-5711-0F4B-8B5D-326221EFD2A1}" destId="{7A5A9C9D-5743-894D-9DC3-3B769CCB28E8}" srcOrd="0" destOrd="0" presId="urn:microsoft.com/office/officeart/2005/8/layout/hierarchy1"/>
    <dgm:cxn modelId="{1E63A89D-41C2-4F8E-AEC3-826F7853B3A7}" type="presOf" srcId="{86FF38A3-C483-214F-985A-8D30B54EDF81}" destId="{363CB994-25D6-3343-8FF2-3F44D7B39F3E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B2CB7DA1-7A26-4848-8171-4716A2EB190A}" type="presOf" srcId="{5F667AE8-046B-E44C-AE01-855B5A32DC04}" destId="{83C2F6A7-B8DB-EA4F-8B79-DB7C685DAB41}" srcOrd="0" destOrd="0" presId="urn:microsoft.com/office/officeart/2005/8/layout/hierarchy1"/>
    <dgm:cxn modelId="{F83291A2-5D06-4494-8095-3EE2EEE3DD9B}" type="presOf" srcId="{29AD3176-2D40-CF49-A544-12BEE310D254}" destId="{8EEDF970-CC88-124A-A9E9-A1462E464C5C}" srcOrd="0" destOrd="0" presId="urn:microsoft.com/office/officeart/2005/8/layout/hierarchy1"/>
    <dgm:cxn modelId="{E58D0CA4-C0FE-48F9-B87F-9DEE788F7E74}" type="presOf" srcId="{089FD83E-6928-1E43-95D3-124D5441D173}" destId="{9667A29C-175F-3046-887F-2D268E592584}" srcOrd="0" destOrd="0" presId="urn:microsoft.com/office/officeart/2005/8/layout/hierarchy1"/>
    <dgm:cxn modelId="{727A30A4-061D-4AEB-BF9A-23EADB4F5065}" type="presOf" srcId="{1BC165AB-B879-6E45-BE42-9DB85E468E5E}" destId="{C9D855B1-F204-3449-A0AB-C83C199BFD6B}" srcOrd="0" destOrd="0" presId="urn:microsoft.com/office/officeart/2005/8/layout/hierarchy1"/>
    <dgm:cxn modelId="{0CC758A4-8107-4ABC-8081-5F6B98F4CBD8}" type="presOf" srcId="{D68BBA40-1F9F-C24D-BB19-710FF1013F30}" destId="{199134CF-3476-EF4E-BA54-83810A8EDF1A}" srcOrd="0" destOrd="0" presId="urn:microsoft.com/office/officeart/2005/8/layout/hierarchy1"/>
    <dgm:cxn modelId="{904FB4AB-5A81-46C1-A040-4DB0E9DDE532}" type="presOf" srcId="{570711A2-0F15-1E4E-84E9-5DECF631ACE9}" destId="{174D4A2F-9BFD-8B4F-A3F7-0D2A7E4C3E7E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459D66AF-25ED-4627-8101-C9B831F1C973}" type="presOf" srcId="{98D6B55B-33A1-654B-9A07-4017B4BCBC3D}" destId="{98149894-16C1-9849-9F1D-7F8F3F75A8FC}" srcOrd="0" destOrd="0" presId="urn:microsoft.com/office/officeart/2005/8/layout/hierarchy1"/>
    <dgm:cxn modelId="{1DA35FB2-5C38-4D11-ACB8-2F9842D3DE6F}" type="presOf" srcId="{50A67927-BA02-734A-A0AE-86F97EFE870C}" destId="{1335637A-7683-4A41-B519-CE080C5D3C7D}" srcOrd="0" destOrd="0" presId="urn:microsoft.com/office/officeart/2005/8/layout/hierarchy1"/>
    <dgm:cxn modelId="{1B4FB8B2-9DE0-49D9-8C94-DA4C7DC09099}" type="presOf" srcId="{168E6C2B-590B-9741-AD46-A772950FDC0B}" destId="{5735B7E3-EFC1-2649-A353-6DA6C57BE7F2}" srcOrd="0" destOrd="0" presId="urn:microsoft.com/office/officeart/2005/8/layout/hierarchy1"/>
    <dgm:cxn modelId="{50785BB3-1F38-412E-AD67-E354F09617FA}" type="presOf" srcId="{03B89768-B859-2E49-8534-20D1EFA29B3B}" destId="{CE004470-AE31-6542-BE4E-74C32357678F}" srcOrd="0" destOrd="0" presId="urn:microsoft.com/office/officeart/2005/8/layout/hierarchy1"/>
    <dgm:cxn modelId="{D2967DB4-7482-435B-9EC3-8AC0F7188D45}" type="presOf" srcId="{3A23F63D-F775-FA45-9A86-1830CB0473EB}" destId="{CB170625-B302-E140-98D5-E17132BB5541}" srcOrd="0" destOrd="0" presId="urn:microsoft.com/office/officeart/2005/8/layout/hierarchy1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89064FBD-430E-416B-9FF6-AD99B86BF0C1}" type="presOf" srcId="{D34E1ADF-0E61-D948-AC0E-3AF3A48C9D61}" destId="{7FF2E27C-78CE-5D43-AABB-62242276235A}" srcOrd="0" destOrd="0" presId="urn:microsoft.com/office/officeart/2005/8/layout/hierarchy1"/>
    <dgm:cxn modelId="{D6AF6FBF-3363-43DC-94CD-36E53712E3F4}" type="presOf" srcId="{F16FF941-90DF-5F41-878C-0883EADCDDD3}" destId="{F231F884-6F5B-C848-BBFF-43A5940A956B}" srcOrd="0" destOrd="0" presId="urn:microsoft.com/office/officeart/2005/8/layout/hierarchy1"/>
    <dgm:cxn modelId="{9493CFC6-C09F-45D7-A697-3B97D65DECDA}" type="presOf" srcId="{2E5B166C-9F1A-1A40-BE57-97EA2A4F71E6}" destId="{9870B9CA-F9A5-4E43-AED1-DF454225F6BE}" srcOrd="0" destOrd="0" presId="urn:microsoft.com/office/officeart/2005/8/layout/hierarchy1"/>
    <dgm:cxn modelId="{89A14DC9-A641-4968-9E2F-B9B087D6F571}" type="presOf" srcId="{3C4B69D1-D6CE-7142-B782-AC33E8916659}" destId="{337060B7-D3D4-F94E-B389-33AFD88D6377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EED110D5-984D-4854-A0A1-A10F47BDF0D0}" type="presOf" srcId="{F2E405BB-9D46-8742-BDA8-9A651FCAAE01}" destId="{FF3C020C-B8AD-294E-B19A-558A93F87E04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833580DA-E00F-4E3B-A154-18800D13DB8C}" type="presOf" srcId="{0A42203B-26C8-F140-A21C-18A332E5B981}" destId="{4C4AF905-DDF4-E241-A58B-D9F5E626544B}" srcOrd="0" destOrd="0" presId="urn:microsoft.com/office/officeart/2005/8/layout/hierarchy1"/>
    <dgm:cxn modelId="{88AD6DDB-C4E7-4D79-A535-12CC001EC72C}" type="presOf" srcId="{D1A8A6CA-0B6E-724A-87A8-FD6A0D5D7FA2}" destId="{C4D0961C-9DF5-F94A-882D-21B44E665106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F280B5DF-9AD3-4BE2-A3E7-87AF4727F9E2}" type="presOf" srcId="{DF86860E-2719-A64A-80FF-F56192895399}" destId="{F1BC48F8-BC78-354B-8D25-7D5CBB308992}" srcOrd="0" destOrd="0" presId="urn:microsoft.com/office/officeart/2005/8/layout/hierarchy1"/>
    <dgm:cxn modelId="{B04B15E0-B869-4275-9F85-EC3116CF4789}" type="presOf" srcId="{D11E7EEC-A2DD-6148-AD59-6CD83C19C84D}" destId="{C31C142D-CC01-1143-97E8-88E8F2B4524A}" srcOrd="0" destOrd="0" presId="urn:microsoft.com/office/officeart/2005/8/layout/hierarchy1"/>
    <dgm:cxn modelId="{094AF6E2-9FCB-4ECE-97A6-12B7E214EE89}" type="presOf" srcId="{7835FD59-B514-0B47-B7B8-0983910456A6}" destId="{265B3781-273D-0148-87CB-FBE8B43D31EF}" srcOrd="0" destOrd="0" presId="urn:microsoft.com/office/officeart/2005/8/layout/hierarchy1"/>
    <dgm:cxn modelId="{DF7554E7-8F05-40F3-BDC2-55F42F9BE708}" type="presOf" srcId="{6F990348-5120-7140-980E-D1A49D03543A}" destId="{082858DA-3FBC-224B-94F4-A3E62BFB3CA0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5FEDDFE9-2AFA-4B05-92C1-79BCAD99006F}" type="presOf" srcId="{DE5678F3-E484-B34C-A03A-1F29B4C5702D}" destId="{3F869B66-BEF4-EA49-A760-429C1E32A4A8}" srcOrd="0" destOrd="0" presId="urn:microsoft.com/office/officeart/2005/8/layout/hierarchy1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F9340E7E-59B5-42D7-A860-05EF10010312}" type="presParOf" srcId="{E5400895-F99F-7F41-8583-4BD162EA06C2}" destId="{C8E5C753-0B0D-8E4A-87C9-0512E2387AAE}" srcOrd="0" destOrd="0" presId="urn:microsoft.com/office/officeart/2005/8/layout/hierarchy1"/>
    <dgm:cxn modelId="{06B9BED5-7938-49A0-A39D-44E21E150B10}" type="presParOf" srcId="{C8E5C753-0B0D-8E4A-87C9-0512E2387AAE}" destId="{5820EE7F-AEA0-3E48-B9D6-424BD60081AD}" srcOrd="0" destOrd="0" presId="urn:microsoft.com/office/officeart/2005/8/layout/hierarchy1"/>
    <dgm:cxn modelId="{AE9BC920-BBCE-4708-9A38-1BACDA59E4E9}" type="presParOf" srcId="{5820EE7F-AEA0-3E48-B9D6-424BD60081AD}" destId="{93EB40CF-C469-C042-9AAC-9E65599A2A8E}" srcOrd="0" destOrd="0" presId="urn:microsoft.com/office/officeart/2005/8/layout/hierarchy1"/>
    <dgm:cxn modelId="{3738C10C-C647-405C-8746-95C746E14A74}" type="presParOf" srcId="{5820EE7F-AEA0-3E48-B9D6-424BD60081AD}" destId="{265B3781-273D-0148-87CB-FBE8B43D31EF}" srcOrd="1" destOrd="0" presId="urn:microsoft.com/office/officeart/2005/8/layout/hierarchy1"/>
    <dgm:cxn modelId="{C22CEEB3-85E9-44D8-93F8-99457860C2CB}" type="presParOf" srcId="{C8E5C753-0B0D-8E4A-87C9-0512E2387AAE}" destId="{5C49ECAC-5568-E44A-857C-15EC9EF0E8A5}" srcOrd="1" destOrd="0" presId="urn:microsoft.com/office/officeart/2005/8/layout/hierarchy1"/>
    <dgm:cxn modelId="{B5B7ABF7-3131-4A23-AF91-88F141DF5C42}" type="presParOf" srcId="{5C49ECAC-5568-E44A-857C-15EC9EF0E8A5}" destId="{564C0382-73AB-AD40-BC20-ACDA75959C27}" srcOrd="0" destOrd="0" presId="urn:microsoft.com/office/officeart/2005/8/layout/hierarchy1"/>
    <dgm:cxn modelId="{A150BE43-B002-4088-8CEA-545B95C92910}" type="presParOf" srcId="{5C49ECAC-5568-E44A-857C-15EC9EF0E8A5}" destId="{10F1810C-02FC-0744-9E7D-3799BAC81C6A}" srcOrd="1" destOrd="0" presId="urn:microsoft.com/office/officeart/2005/8/layout/hierarchy1"/>
    <dgm:cxn modelId="{9DE25097-00BD-460D-A6F0-52F2B62FD2F7}" type="presParOf" srcId="{10F1810C-02FC-0744-9E7D-3799BAC81C6A}" destId="{D5498994-C2A0-3C4E-A4A7-D16EB2379558}" srcOrd="0" destOrd="0" presId="urn:microsoft.com/office/officeart/2005/8/layout/hierarchy1"/>
    <dgm:cxn modelId="{268FF003-FB5F-49B7-B0A7-7B4CDE5532DE}" type="presParOf" srcId="{D5498994-C2A0-3C4E-A4A7-D16EB2379558}" destId="{98C76165-9034-1643-9104-9B92F7A95E7E}" srcOrd="0" destOrd="0" presId="urn:microsoft.com/office/officeart/2005/8/layout/hierarchy1"/>
    <dgm:cxn modelId="{8193CD8F-A907-4CE8-98E8-8EC0741D7ED1}" type="presParOf" srcId="{D5498994-C2A0-3C4E-A4A7-D16EB2379558}" destId="{F1BC48F8-BC78-354B-8D25-7D5CBB308992}" srcOrd="1" destOrd="0" presId="urn:microsoft.com/office/officeart/2005/8/layout/hierarchy1"/>
    <dgm:cxn modelId="{2309E32C-8F1C-4407-8E52-FE951290D2F5}" type="presParOf" srcId="{10F1810C-02FC-0744-9E7D-3799BAC81C6A}" destId="{0EDC9799-1D2B-AD42-A6DC-713273D15719}" srcOrd="1" destOrd="0" presId="urn:microsoft.com/office/officeart/2005/8/layout/hierarchy1"/>
    <dgm:cxn modelId="{FD2A0BB9-8E8A-47ED-9096-6458399C0CF2}" type="presParOf" srcId="{0EDC9799-1D2B-AD42-A6DC-713273D15719}" destId="{C31C142D-CC01-1143-97E8-88E8F2B4524A}" srcOrd="0" destOrd="0" presId="urn:microsoft.com/office/officeart/2005/8/layout/hierarchy1"/>
    <dgm:cxn modelId="{617B1560-366F-475F-8BA9-C7FAC535FDD8}" type="presParOf" srcId="{0EDC9799-1D2B-AD42-A6DC-713273D15719}" destId="{26E33841-EF6B-1448-81F7-61C34CE82128}" srcOrd="1" destOrd="0" presId="urn:microsoft.com/office/officeart/2005/8/layout/hierarchy1"/>
    <dgm:cxn modelId="{137EC0DE-DC73-4DF3-988A-E26EAFFC55D7}" type="presParOf" srcId="{26E33841-EF6B-1448-81F7-61C34CE82128}" destId="{783C22AC-5289-D94B-9E76-2851D2F1783E}" srcOrd="0" destOrd="0" presId="urn:microsoft.com/office/officeart/2005/8/layout/hierarchy1"/>
    <dgm:cxn modelId="{A162F3FD-0391-4C5D-8C88-8FBD39220F0F}" type="presParOf" srcId="{783C22AC-5289-D94B-9E76-2851D2F1783E}" destId="{44BEB450-4BCD-F54F-A322-73AA595A8A41}" srcOrd="0" destOrd="0" presId="urn:microsoft.com/office/officeart/2005/8/layout/hierarchy1"/>
    <dgm:cxn modelId="{FC893B6B-7A15-4C5C-81C2-E7D496DC04B7}" type="presParOf" srcId="{783C22AC-5289-D94B-9E76-2851D2F1783E}" destId="{082858DA-3FBC-224B-94F4-A3E62BFB3CA0}" srcOrd="1" destOrd="0" presId="urn:microsoft.com/office/officeart/2005/8/layout/hierarchy1"/>
    <dgm:cxn modelId="{7D839A35-67BC-4000-AAE5-D1230CA8B631}" type="presParOf" srcId="{26E33841-EF6B-1448-81F7-61C34CE82128}" destId="{7629E604-018F-5242-B3CC-BC899D593649}" srcOrd="1" destOrd="0" presId="urn:microsoft.com/office/officeart/2005/8/layout/hierarchy1"/>
    <dgm:cxn modelId="{36343FA6-A63E-4DA2-BDAB-34229A5FA63A}" type="presParOf" srcId="{0EDC9799-1D2B-AD42-A6DC-713273D15719}" destId="{7D68BC0A-EDF7-E349-B498-3CBB7AA07288}" srcOrd="2" destOrd="0" presId="urn:microsoft.com/office/officeart/2005/8/layout/hierarchy1"/>
    <dgm:cxn modelId="{02CA5E31-D7E0-47E6-AA32-60771DC0E867}" type="presParOf" srcId="{0EDC9799-1D2B-AD42-A6DC-713273D15719}" destId="{6BD3E0B7-5C33-314F-9AE1-8FB84560DB2A}" srcOrd="3" destOrd="0" presId="urn:microsoft.com/office/officeart/2005/8/layout/hierarchy1"/>
    <dgm:cxn modelId="{93BED3AB-9108-4DFC-A683-C6DE23CC96BD}" type="presParOf" srcId="{6BD3E0B7-5C33-314F-9AE1-8FB84560DB2A}" destId="{575676E5-BDCB-D34D-9698-BB8D578C3BE3}" srcOrd="0" destOrd="0" presId="urn:microsoft.com/office/officeart/2005/8/layout/hierarchy1"/>
    <dgm:cxn modelId="{9A12AAE9-94FC-49CB-B9C7-EDC5419699DD}" type="presParOf" srcId="{575676E5-BDCB-D34D-9698-BB8D578C3BE3}" destId="{FEEC3C17-77DE-4445-9F57-EC26BC3F2F4C}" srcOrd="0" destOrd="0" presId="urn:microsoft.com/office/officeart/2005/8/layout/hierarchy1"/>
    <dgm:cxn modelId="{2F51A985-3984-4437-A25E-9E77427F77C2}" type="presParOf" srcId="{575676E5-BDCB-D34D-9698-BB8D578C3BE3}" destId="{8EEDF970-CC88-124A-A9E9-A1462E464C5C}" srcOrd="1" destOrd="0" presId="urn:microsoft.com/office/officeart/2005/8/layout/hierarchy1"/>
    <dgm:cxn modelId="{4AFB37B6-0C83-4B58-9430-6BEACA960300}" type="presParOf" srcId="{6BD3E0B7-5C33-314F-9AE1-8FB84560DB2A}" destId="{5E414DC5-BB3A-894D-9574-4858C7DCC085}" srcOrd="1" destOrd="0" presId="urn:microsoft.com/office/officeart/2005/8/layout/hierarchy1"/>
    <dgm:cxn modelId="{6401A310-CC74-49CC-966E-496DAAD6321A}" type="presParOf" srcId="{5C49ECAC-5568-E44A-857C-15EC9EF0E8A5}" destId="{CFFA7558-0139-FA4C-979C-AB56256C62DB}" srcOrd="2" destOrd="0" presId="urn:microsoft.com/office/officeart/2005/8/layout/hierarchy1"/>
    <dgm:cxn modelId="{E433B998-5878-4B81-965D-423D8362A885}" type="presParOf" srcId="{5C49ECAC-5568-E44A-857C-15EC9EF0E8A5}" destId="{6EC83D77-56A9-104D-AE1E-CD057355C747}" srcOrd="3" destOrd="0" presId="urn:microsoft.com/office/officeart/2005/8/layout/hierarchy1"/>
    <dgm:cxn modelId="{FF643411-0A45-4D16-8BF6-958BDBDAAF25}" type="presParOf" srcId="{6EC83D77-56A9-104D-AE1E-CD057355C747}" destId="{DC8CD46E-7392-1744-84C8-9E787FE21689}" srcOrd="0" destOrd="0" presId="urn:microsoft.com/office/officeart/2005/8/layout/hierarchy1"/>
    <dgm:cxn modelId="{7853C3C1-EAA2-4DC3-8196-B28B44529964}" type="presParOf" srcId="{DC8CD46E-7392-1744-84C8-9E787FE21689}" destId="{10ED8AD8-C95D-7F46-8284-6BFFCB8023D0}" srcOrd="0" destOrd="0" presId="urn:microsoft.com/office/officeart/2005/8/layout/hierarchy1"/>
    <dgm:cxn modelId="{49E663AE-5950-4F87-8C37-34BA4DD5FA49}" type="presParOf" srcId="{DC8CD46E-7392-1744-84C8-9E787FE21689}" destId="{CE004470-AE31-6542-BE4E-74C32357678F}" srcOrd="1" destOrd="0" presId="urn:microsoft.com/office/officeart/2005/8/layout/hierarchy1"/>
    <dgm:cxn modelId="{6B49FE42-BB38-419A-B5CA-C7F25E2E27BD}" type="presParOf" srcId="{6EC83D77-56A9-104D-AE1E-CD057355C747}" destId="{05B32D1F-AA47-BD4B-9861-CEB2BA77339A}" srcOrd="1" destOrd="0" presId="urn:microsoft.com/office/officeart/2005/8/layout/hierarchy1"/>
    <dgm:cxn modelId="{A0751044-76E9-4FD2-8519-2125379020FE}" type="presParOf" srcId="{05B32D1F-AA47-BD4B-9861-CEB2BA77339A}" destId="{174D4A2F-9BFD-8B4F-A3F7-0D2A7E4C3E7E}" srcOrd="0" destOrd="0" presId="urn:microsoft.com/office/officeart/2005/8/layout/hierarchy1"/>
    <dgm:cxn modelId="{15235F2E-4DDE-455F-82AC-EBE6C468D3DB}" type="presParOf" srcId="{05B32D1F-AA47-BD4B-9861-CEB2BA77339A}" destId="{196731D4-7E5D-6145-ABEB-A5EEBB5B68CD}" srcOrd="1" destOrd="0" presId="urn:microsoft.com/office/officeart/2005/8/layout/hierarchy1"/>
    <dgm:cxn modelId="{D831DEB3-8D44-48A7-9B9A-601CE2361124}" type="presParOf" srcId="{196731D4-7E5D-6145-ABEB-A5EEBB5B68CD}" destId="{4B64F7C2-5DAB-AD4A-AE85-632E15C47654}" srcOrd="0" destOrd="0" presId="urn:microsoft.com/office/officeart/2005/8/layout/hierarchy1"/>
    <dgm:cxn modelId="{94E710CA-4080-4E7F-92B5-7358BCB068C5}" type="presParOf" srcId="{4B64F7C2-5DAB-AD4A-AE85-632E15C47654}" destId="{6E16703E-D480-984D-B802-173E140186A1}" srcOrd="0" destOrd="0" presId="urn:microsoft.com/office/officeart/2005/8/layout/hierarchy1"/>
    <dgm:cxn modelId="{A3CBE442-20DF-40CD-8FC3-BD90507987C1}" type="presParOf" srcId="{4B64F7C2-5DAB-AD4A-AE85-632E15C47654}" destId="{1335637A-7683-4A41-B519-CE080C5D3C7D}" srcOrd="1" destOrd="0" presId="urn:microsoft.com/office/officeart/2005/8/layout/hierarchy1"/>
    <dgm:cxn modelId="{9BEF6F64-E677-43F1-9A36-E00A7584EF57}" type="presParOf" srcId="{196731D4-7E5D-6145-ABEB-A5EEBB5B68CD}" destId="{9F81CD06-620E-2440-B2AF-59194600DD49}" srcOrd="1" destOrd="0" presId="urn:microsoft.com/office/officeart/2005/8/layout/hierarchy1"/>
    <dgm:cxn modelId="{8DB995B0-22DA-4C78-BB5E-38458447CA95}" type="presParOf" srcId="{05B32D1F-AA47-BD4B-9861-CEB2BA77339A}" destId="{A174D04D-B60D-7348-8B58-A47928E619EC}" srcOrd="2" destOrd="0" presId="urn:microsoft.com/office/officeart/2005/8/layout/hierarchy1"/>
    <dgm:cxn modelId="{B64A5318-7DA5-4359-A181-42CD04199FD3}" type="presParOf" srcId="{05B32D1F-AA47-BD4B-9861-CEB2BA77339A}" destId="{30A85658-0530-CB42-B571-1E87CC91D0E4}" srcOrd="3" destOrd="0" presId="urn:microsoft.com/office/officeart/2005/8/layout/hierarchy1"/>
    <dgm:cxn modelId="{44815EAF-85DE-4EF3-BE77-EF6F3B4C5B98}" type="presParOf" srcId="{30A85658-0530-CB42-B571-1E87CC91D0E4}" destId="{E0024918-00B1-2340-BC03-724DBBE99F0A}" srcOrd="0" destOrd="0" presId="urn:microsoft.com/office/officeart/2005/8/layout/hierarchy1"/>
    <dgm:cxn modelId="{1B264F22-7A6D-4ABB-AE87-2F5C3774189F}" type="presParOf" srcId="{E0024918-00B1-2340-BC03-724DBBE99F0A}" destId="{9BB62355-7E98-FF48-B43F-443943F5FC67}" srcOrd="0" destOrd="0" presId="urn:microsoft.com/office/officeart/2005/8/layout/hierarchy1"/>
    <dgm:cxn modelId="{2CEDBA9E-64B9-485B-8BFF-71D03FBA924B}" type="presParOf" srcId="{E0024918-00B1-2340-BC03-724DBBE99F0A}" destId="{98149894-16C1-9849-9F1D-7F8F3F75A8FC}" srcOrd="1" destOrd="0" presId="urn:microsoft.com/office/officeart/2005/8/layout/hierarchy1"/>
    <dgm:cxn modelId="{C4D34C00-C2EB-40DC-89FC-F0BD1D3F5754}" type="presParOf" srcId="{30A85658-0530-CB42-B571-1E87CC91D0E4}" destId="{99C4F68D-F73D-6A4E-BE4F-1FE4355B995F}" srcOrd="1" destOrd="0" presId="urn:microsoft.com/office/officeart/2005/8/layout/hierarchy1"/>
    <dgm:cxn modelId="{C53194B8-16A3-46DD-B032-4F6B3CFFF6EF}" type="presParOf" srcId="{05B32D1F-AA47-BD4B-9861-CEB2BA77339A}" destId="{E2CD4462-F0C6-4B43-9B77-3211BA022417}" srcOrd="4" destOrd="0" presId="urn:microsoft.com/office/officeart/2005/8/layout/hierarchy1"/>
    <dgm:cxn modelId="{E568CE49-210A-4508-889B-6CD85ED6AEF4}" type="presParOf" srcId="{05B32D1F-AA47-BD4B-9861-CEB2BA77339A}" destId="{08080D38-0204-9C4A-92FB-3C366F00C440}" srcOrd="5" destOrd="0" presId="urn:microsoft.com/office/officeart/2005/8/layout/hierarchy1"/>
    <dgm:cxn modelId="{9BE4BA23-462D-4DB3-A8BB-4A918AF32935}" type="presParOf" srcId="{08080D38-0204-9C4A-92FB-3C366F00C440}" destId="{FDA12B9F-7C66-DB4A-8536-4921795A1CBB}" srcOrd="0" destOrd="0" presId="urn:microsoft.com/office/officeart/2005/8/layout/hierarchy1"/>
    <dgm:cxn modelId="{4C5F5DF8-7DA5-4DC7-B1C2-CC3139742905}" type="presParOf" srcId="{FDA12B9F-7C66-DB4A-8536-4921795A1CBB}" destId="{06B3B77D-83B7-4F4F-A505-FD6E2141620B}" srcOrd="0" destOrd="0" presId="urn:microsoft.com/office/officeart/2005/8/layout/hierarchy1"/>
    <dgm:cxn modelId="{B2B57621-DA6E-4C8C-96C9-125303C855DA}" type="presParOf" srcId="{FDA12B9F-7C66-DB4A-8536-4921795A1CBB}" destId="{EACE96B3-4D7B-5841-A0E5-AF7D060742AB}" srcOrd="1" destOrd="0" presId="urn:microsoft.com/office/officeart/2005/8/layout/hierarchy1"/>
    <dgm:cxn modelId="{C99F942E-BD8E-4C00-A03F-89A7A91E4355}" type="presParOf" srcId="{08080D38-0204-9C4A-92FB-3C366F00C440}" destId="{C87E8C82-A391-6047-AF70-E034A283C4E6}" srcOrd="1" destOrd="0" presId="urn:microsoft.com/office/officeart/2005/8/layout/hierarchy1"/>
    <dgm:cxn modelId="{78BDD13A-DFEB-4DEC-A694-CBFFC6CE2410}" type="presParOf" srcId="{5C49ECAC-5568-E44A-857C-15EC9EF0E8A5}" destId="{BAE9D8D9-F63B-0243-A497-F16166EB0CBB}" srcOrd="4" destOrd="0" presId="urn:microsoft.com/office/officeart/2005/8/layout/hierarchy1"/>
    <dgm:cxn modelId="{8E43E188-83E9-4562-89FA-A51D1CBFE901}" type="presParOf" srcId="{5C49ECAC-5568-E44A-857C-15EC9EF0E8A5}" destId="{7D3F5C1B-61DC-AD42-8AE5-BEEE45F0D2A2}" srcOrd="5" destOrd="0" presId="urn:microsoft.com/office/officeart/2005/8/layout/hierarchy1"/>
    <dgm:cxn modelId="{42DA2319-05D1-4240-A8E6-049A69EC5CDC}" type="presParOf" srcId="{7D3F5C1B-61DC-AD42-8AE5-BEEE45F0D2A2}" destId="{AC665988-D2DC-E14F-B467-28ADF91F8F15}" srcOrd="0" destOrd="0" presId="urn:microsoft.com/office/officeart/2005/8/layout/hierarchy1"/>
    <dgm:cxn modelId="{6DDE787A-7375-4EC5-8881-B41855B937BD}" type="presParOf" srcId="{AC665988-D2DC-E14F-B467-28ADF91F8F15}" destId="{B1AEAF6C-B8B1-1748-805C-DEA9F80466AD}" srcOrd="0" destOrd="0" presId="urn:microsoft.com/office/officeart/2005/8/layout/hierarchy1"/>
    <dgm:cxn modelId="{A0960DC8-563D-4D9C-9AB6-7D3B5683B9B6}" type="presParOf" srcId="{AC665988-D2DC-E14F-B467-28ADF91F8F15}" destId="{C9D855B1-F204-3449-A0AB-C83C199BFD6B}" srcOrd="1" destOrd="0" presId="urn:microsoft.com/office/officeart/2005/8/layout/hierarchy1"/>
    <dgm:cxn modelId="{F715FC78-EA43-437F-A7A4-3C3C42771BA2}" type="presParOf" srcId="{7D3F5C1B-61DC-AD42-8AE5-BEEE45F0D2A2}" destId="{158DD9B6-60BC-2441-9B3A-ABE4E09BA18B}" srcOrd="1" destOrd="0" presId="urn:microsoft.com/office/officeart/2005/8/layout/hierarchy1"/>
    <dgm:cxn modelId="{E1E2EE98-8F97-4564-9CF6-581598D5899C}" type="presParOf" srcId="{158DD9B6-60BC-2441-9B3A-ABE4E09BA18B}" destId="{4C4AF905-DDF4-E241-A58B-D9F5E626544B}" srcOrd="0" destOrd="0" presId="urn:microsoft.com/office/officeart/2005/8/layout/hierarchy1"/>
    <dgm:cxn modelId="{31CC7AE6-66BC-47B1-804B-34F2C984DAD1}" type="presParOf" srcId="{158DD9B6-60BC-2441-9B3A-ABE4E09BA18B}" destId="{96F9D759-329B-8447-ACE3-1D1908AF39CA}" srcOrd="1" destOrd="0" presId="urn:microsoft.com/office/officeart/2005/8/layout/hierarchy1"/>
    <dgm:cxn modelId="{743D58B2-9E9E-4ECA-806B-4653FC3B8C91}" type="presParOf" srcId="{96F9D759-329B-8447-ACE3-1D1908AF39CA}" destId="{5B31A2F8-731F-3142-9250-68B25B08921B}" srcOrd="0" destOrd="0" presId="urn:microsoft.com/office/officeart/2005/8/layout/hierarchy1"/>
    <dgm:cxn modelId="{AC1F9BB5-48A0-4274-AFEF-056DEA6EAA2A}" type="presParOf" srcId="{5B31A2F8-731F-3142-9250-68B25B08921B}" destId="{D69C27FE-178C-0B44-8F16-561617AC1399}" srcOrd="0" destOrd="0" presId="urn:microsoft.com/office/officeart/2005/8/layout/hierarchy1"/>
    <dgm:cxn modelId="{F2B295B4-5D81-4FEF-8657-41D2938644C3}" type="presParOf" srcId="{5B31A2F8-731F-3142-9250-68B25B08921B}" destId="{D868DAD2-E310-8F43-A407-6333AC65E4ED}" srcOrd="1" destOrd="0" presId="urn:microsoft.com/office/officeart/2005/8/layout/hierarchy1"/>
    <dgm:cxn modelId="{75ACA6A9-6110-47A4-A770-5EDBF41E6211}" type="presParOf" srcId="{96F9D759-329B-8447-ACE3-1D1908AF39CA}" destId="{E43D8B10-5787-D14E-B9FA-E7D8EE6FDE4F}" srcOrd="1" destOrd="0" presId="urn:microsoft.com/office/officeart/2005/8/layout/hierarchy1"/>
    <dgm:cxn modelId="{D82832F3-5076-4663-B786-53860CB867D3}" type="presParOf" srcId="{E43D8B10-5787-D14E-B9FA-E7D8EE6FDE4F}" destId="{5F7EDAEE-AFB2-1145-9746-5AE19E9F92D3}" srcOrd="0" destOrd="0" presId="urn:microsoft.com/office/officeart/2005/8/layout/hierarchy1"/>
    <dgm:cxn modelId="{49CDD4DE-43ED-4673-8021-E7F7DD0EFCD0}" type="presParOf" srcId="{E43D8B10-5787-D14E-B9FA-E7D8EE6FDE4F}" destId="{F0EA369D-6E0F-574B-A3F0-572551C74A3F}" srcOrd="1" destOrd="0" presId="urn:microsoft.com/office/officeart/2005/8/layout/hierarchy1"/>
    <dgm:cxn modelId="{951E78FD-B945-4DF4-92B3-2FB73073E0BF}" type="presParOf" srcId="{F0EA369D-6E0F-574B-A3F0-572551C74A3F}" destId="{C25B6143-95B1-264C-97D6-00D6662E4060}" srcOrd="0" destOrd="0" presId="urn:microsoft.com/office/officeart/2005/8/layout/hierarchy1"/>
    <dgm:cxn modelId="{37E7792B-99E1-42AC-87D5-0BDD425475A9}" type="presParOf" srcId="{C25B6143-95B1-264C-97D6-00D6662E4060}" destId="{27CAD266-EAE3-2A42-904D-42C85764CE0C}" srcOrd="0" destOrd="0" presId="urn:microsoft.com/office/officeart/2005/8/layout/hierarchy1"/>
    <dgm:cxn modelId="{3A0C1601-7AA6-4DFF-9279-C205752EB81E}" type="presParOf" srcId="{C25B6143-95B1-264C-97D6-00D6662E4060}" destId="{3FFFB191-7A5B-F648-9ADA-E2E297B6B27E}" srcOrd="1" destOrd="0" presId="urn:microsoft.com/office/officeart/2005/8/layout/hierarchy1"/>
    <dgm:cxn modelId="{79B83DDB-2380-4C99-B83B-83B5F5AA8AC1}" type="presParOf" srcId="{F0EA369D-6E0F-574B-A3F0-572551C74A3F}" destId="{D8EBBF63-6A1E-BF47-8620-76A6ADA637B3}" srcOrd="1" destOrd="0" presId="urn:microsoft.com/office/officeart/2005/8/layout/hierarchy1"/>
    <dgm:cxn modelId="{67692FA7-A56A-423A-8BB5-159FD3E697B0}" type="presParOf" srcId="{D8EBBF63-6A1E-BF47-8620-76A6ADA637B3}" destId="{059FE831-3934-AA4C-81D9-A1165D6BA533}" srcOrd="0" destOrd="0" presId="urn:microsoft.com/office/officeart/2005/8/layout/hierarchy1"/>
    <dgm:cxn modelId="{1368C2B7-6A3E-4D19-957E-902AD539AF86}" type="presParOf" srcId="{D8EBBF63-6A1E-BF47-8620-76A6ADA637B3}" destId="{E277D6FD-6DCB-5543-93AA-93EA8001A69C}" srcOrd="1" destOrd="0" presId="urn:microsoft.com/office/officeart/2005/8/layout/hierarchy1"/>
    <dgm:cxn modelId="{3C406A5A-BDD4-43EF-A0F2-F465F946598B}" type="presParOf" srcId="{E277D6FD-6DCB-5543-93AA-93EA8001A69C}" destId="{5D83A187-D480-4746-BCFA-6A3C92B5A341}" srcOrd="0" destOrd="0" presId="urn:microsoft.com/office/officeart/2005/8/layout/hierarchy1"/>
    <dgm:cxn modelId="{EC1A9272-8FB9-4DD6-BDAE-64B82A55A2AA}" type="presParOf" srcId="{5D83A187-D480-4746-BCFA-6A3C92B5A341}" destId="{B98F8870-53AF-2E47-8DC4-D3880E39DAC2}" srcOrd="0" destOrd="0" presId="urn:microsoft.com/office/officeart/2005/8/layout/hierarchy1"/>
    <dgm:cxn modelId="{F64077DB-C9FA-4F57-8E0D-43D49906E453}" type="presParOf" srcId="{5D83A187-D480-4746-BCFA-6A3C92B5A341}" destId="{C600CFF6-A683-1446-81BA-585206CB3A42}" srcOrd="1" destOrd="0" presId="urn:microsoft.com/office/officeart/2005/8/layout/hierarchy1"/>
    <dgm:cxn modelId="{C887CDC8-7826-44E2-9CFA-AA9E025EAAEB}" type="presParOf" srcId="{E277D6FD-6DCB-5543-93AA-93EA8001A69C}" destId="{A8343A08-0A89-5743-BD27-4D119D91232D}" srcOrd="1" destOrd="0" presId="urn:microsoft.com/office/officeart/2005/8/layout/hierarchy1"/>
    <dgm:cxn modelId="{A5B5913D-B9E8-474D-8B09-710E24D0E78F}" type="presParOf" srcId="{D8EBBF63-6A1E-BF47-8620-76A6ADA637B3}" destId="{A50E9863-A52D-9549-A655-6F56C7EA8276}" srcOrd="2" destOrd="0" presId="urn:microsoft.com/office/officeart/2005/8/layout/hierarchy1"/>
    <dgm:cxn modelId="{363F4BB1-A783-46A2-978F-92B31227F809}" type="presParOf" srcId="{D8EBBF63-6A1E-BF47-8620-76A6ADA637B3}" destId="{014B64B1-862B-1F40-8525-ECD3E67D97D9}" srcOrd="3" destOrd="0" presId="urn:microsoft.com/office/officeart/2005/8/layout/hierarchy1"/>
    <dgm:cxn modelId="{730BD479-F00C-4AE9-878F-9E1409816557}" type="presParOf" srcId="{014B64B1-862B-1F40-8525-ECD3E67D97D9}" destId="{5A66841A-B8BE-E244-99D3-DB1E85E10C35}" srcOrd="0" destOrd="0" presId="urn:microsoft.com/office/officeart/2005/8/layout/hierarchy1"/>
    <dgm:cxn modelId="{EE412D62-D90D-4497-81E7-E3BBDE25612E}" type="presParOf" srcId="{5A66841A-B8BE-E244-99D3-DB1E85E10C35}" destId="{C320C1A5-5933-7346-8BDE-9AEE18EED0D5}" srcOrd="0" destOrd="0" presId="urn:microsoft.com/office/officeart/2005/8/layout/hierarchy1"/>
    <dgm:cxn modelId="{0B637BED-0089-4F0E-9D86-7839EC6F248F}" type="presParOf" srcId="{5A66841A-B8BE-E244-99D3-DB1E85E10C35}" destId="{3F869B66-BEF4-EA49-A760-429C1E32A4A8}" srcOrd="1" destOrd="0" presId="urn:microsoft.com/office/officeart/2005/8/layout/hierarchy1"/>
    <dgm:cxn modelId="{CB1CDA37-CB33-4C39-860B-C5536113FFCB}" type="presParOf" srcId="{014B64B1-862B-1F40-8525-ECD3E67D97D9}" destId="{D5983698-DEAC-0047-BC3F-2C489D8B80B9}" srcOrd="1" destOrd="0" presId="urn:microsoft.com/office/officeart/2005/8/layout/hierarchy1"/>
    <dgm:cxn modelId="{991D2DFA-9B33-49BF-B860-C8928E99E328}" type="presParOf" srcId="{D8EBBF63-6A1E-BF47-8620-76A6ADA637B3}" destId="{984D623A-B6C1-EF4D-B38B-A09708FA56E0}" srcOrd="4" destOrd="0" presId="urn:microsoft.com/office/officeart/2005/8/layout/hierarchy1"/>
    <dgm:cxn modelId="{0ED025AB-463E-4FCF-9E9C-EB517790271C}" type="presParOf" srcId="{D8EBBF63-6A1E-BF47-8620-76A6ADA637B3}" destId="{9308F059-D3CD-5944-8EA1-C9826AE7085F}" srcOrd="5" destOrd="0" presId="urn:microsoft.com/office/officeart/2005/8/layout/hierarchy1"/>
    <dgm:cxn modelId="{C90EDF9A-374D-480A-89A4-457C4E56D263}" type="presParOf" srcId="{9308F059-D3CD-5944-8EA1-C9826AE7085F}" destId="{FEF2D0AB-F9C7-9B40-AE96-35367F6DB3C5}" srcOrd="0" destOrd="0" presId="urn:microsoft.com/office/officeart/2005/8/layout/hierarchy1"/>
    <dgm:cxn modelId="{39DDB49F-77C3-406B-B37E-E9894ECBC750}" type="presParOf" srcId="{FEF2D0AB-F9C7-9B40-AE96-35367F6DB3C5}" destId="{E8292A70-5998-2848-8036-0475A0D76C22}" srcOrd="0" destOrd="0" presId="urn:microsoft.com/office/officeart/2005/8/layout/hierarchy1"/>
    <dgm:cxn modelId="{1E8CC97F-9483-4626-BB59-C2EFBC858925}" type="presParOf" srcId="{FEF2D0AB-F9C7-9B40-AE96-35367F6DB3C5}" destId="{7FF2E27C-78CE-5D43-AABB-62242276235A}" srcOrd="1" destOrd="0" presId="urn:microsoft.com/office/officeart/2005/8/layout/hierarchy1"/>
    <dgm:cxn modelId="{F626FBA3-BC04-4120-8AAB-433DB932ED8E}" type="presParOf" srcId="{9308F059-D3CD-5944-8EA1-C9826AE7085F}" destId="{E22EE871-18D1-2840-991D-EB5118EE4EEB}" srcOrd="1" destOrd="0" presId="urn:microsoft.com/office/officeart/2005/8/layout/hierarchy1"/>
    <dgm:cxn modelId="{995E8237-B081-4615-9EA8-6B2F1BFC8777}" type="presParOf" srcId="{E43D8B10-5787-D14E-B9FA-E7D8EE6FDE4F}" destId="{7A5A9C9D-5743-894D-9DC3-3B769CCB28E8}" srcOrd="2" destOrd="0" presId="urn:microsoft.com/office/officeart/2005/8/layout/hierarchy1"/>
    <dgm:cxn modelId="{D7C5B8E1-7E05-4EFF-90A8-589FD8066FBB}" type="presParOf" srcId="{E43D8B10-5787-D14E-B9FA-E7D8EE6FDE4F}" destId="{635B408F-A789-4843-AF4F-742F5C478724}" srcOrd="3" destOrd="0" presId="urn:microsoft.com/office/officeart/2005/8/layout/hierarchy1"/>
    <dgm:cxn modelId="{1DF4115E-FD50-4BF1-938A-AF937B059243}" type="presParOf" srcId="{635B408F-A789-4843-AF4F-742F5C478724}" destId="{5560BF9A-9B6F-1E47-822D-BE50ADE485DF}" srcOrd="0" destOrd="0" presId="urn:microsoft.com/office/officeart/2005/8/layout/hierarchy1"/>
    <dgm:cxn modelId="{43F8CC21-5712-4100-AA51-59CDB5F63A87}" type="presParOf" srcId="{5560BF9A-9B6F-1E47-822D-BE50ADE485DF}" destId="{B971B8B7-8197-DF40-94B7-D04DF948C93E}" srcOrd="0" destOrd="0" presId="urn:microsoft.com/office/officeart/2005/8/layout/hierarchy1"/>
    <dgm:cxn modelId="{31225217-F200-4D45-98CC-EBE908FF5F32}" type="presParOf" srcId="{5560BF9A-9B6F-1E47-822D-BE50ADE485DF}" destId="{400D3616-5140-9D4A-B0A6-0608E5978375}" srcOrd="1" destOrd="0" presId="urn:microsoft.com/office/officeart/2005/8/layout/hierarchy1"/>
    <dgm:cxn modelId="{1030EE2A-8091-4BCD-9C8F-5A6187DFB545}" type="presParOf" srcId="{635B408F-A789-4843-AF4F-742F5C478724}" destId="{94012332-EC24-4549-BD39-17E2E2558455}" srcOrd="1" destOrd="0" presId="urn:microsoft.com/office/officeart/2005/8/layout/hierarchy1"/>
    <dgm:cxn modelId="{19EDCD44-ECCB-4FB3-BB94-3F648E7362E6}" type="presParOf" srcId="{158DD9B6-60BC-2441-9B3A-ABE4E09BA18B}" destId="{363CB994-25D6-3343-8FF2-3F44D7B39F3E}" srcOrd="2" destOrd="0" presId="urn:microsoft.com/office/officeart/2005/8/layout/hierarchy1"/>
    <dgm:cxn modelId="{8640CC95-69F8-40A9-8518-1AEF760FC048}" type="presParOf" srcId="{158DD9B6-60BC-2441-9B3A-ABE4E09BA18B}" destId="{0517C462-0F20-474A-999F-2275B7CA1B26}" srcOrd="3" destOrd="0" presId="urn:microsoft.com/office/officeart/2005/8/layout/hierarchy1"/>
    <dgm:cxn modelId="{56DA0624-44F9-4680-B235-7D00BCECE469}" type="presParOf" srcId="{0517C462-0F20-474A-999F-2275B7CA1B26}" destId="{53C3B555-F63D-CE45-9843-C980835FEDF2}" srcOrd="0" destOrd="0" presId="urn:microsoft.com/office/officeart/2005/8/layout/hierarchy1"/>
    <dgm:cxn modelId="{7F25890C-059B-4E65-B0F5-79C73B5011B2}" type="presParOf" srcId="{53C3B555-F63D-CE45-9843-C980835FEDF2}" destId="{6D5BA4A2-8D20-0449-9E98-F0EF444A63FB}" srcOrd="0" destOrd="0" presId="urn:microsoft.com/office/officeart/2005/8/layout/hierarchy1"/>
    <dgm:cxn modelId="{50A51126-BE6D-4DE5-ADF9-E5B3E4720F36}" type="presParOf" srcId="{53C3B555-F63D-CE45-9843-C980835FEDF2}" destId="{FBAACFE0-43C6-F245-ADA4-A9A35786F27A}" srcOrd="1" destOrd="0" presId="urn:microsoft.com/office/officeart/2005/8/layout/hierarchy1"/>
    <dgm:cxn modelId="{61E47464-9CD2-42F9-97F6-AB927A876524}" type="presParOf" srcId="{0517C462-0F20-474A-999F-2275B7CA1B26}" destId="{7131125B-E55F-734E-8098-71DEBEEDCC5A}" srcOrd="1" destOrd="0" presId="urn:microsoft.com/office/officeart/2005/8/layout/hierarchy1"/>
    <dgm:cxn modelId="{2C463A0E-DF9D-4D33-96B2-B34FA318AE4E}" type="presParOf" srcId="{7131125B-E55F-734E-8098-71DEBEEDCC5A}" destId="{5408A212-47CD-4D46-8FAB-27B848FD240A}" srcOrd="0" destOrd="0" presId="urn:microsoft.com/office/officeart/2005/8/layout/hierarchy1"/>
    <dgm:cxn modelId="{80B0AB3E-AFC8-4110-87FA-922160E1E565}" type="presParOf" srcId="{7131125B-E55F-734E-8098-71DEBEEDCC5A}" destId="{6DA1E2AD-2C79-CF4A-BF8F-DDC4BC3E8328}" srcOrd="1" destOrd="0" presId="urn:microsoft.com/office/officeart/2005/8/layout/hierarchy1"/>
    <dgm:cxn modelId="{7E194C5E-89D6-48DF-B2E8-CE08B94E6615}" type="presParOf" srcId="{6DA1E2AD-2C79-CF4A-BF8F-DDC4BC3E8328}" destId="{B9EA2B61-DBD5-A141-BC4B-993F0F3A5C66}" srcOrd="0" destOrd="0" presId="urn:microsoft.com/office/officeart/2005/8/layout/hierarchy1"/>
    <dgm:cxn modelId="{95C570D5-EC17-45EA-A544-DA91EC081617}" type="presParOf" srcId="{B9EA2B61-DBD5-A141-BC4B-993F0F3A5C66}" destId="{F7A0C49C-47A1-134D-818D-55E7FE493CB6}" srcOrd="0" destOrd="0" presId="urn:microsoft.com/office/officeart/2005/8/layout/hierarchy1"/>
    <dgm:cxn modelId="{FF8AA9CF-47DE-4CC6-90EF-0CA7C7F167D0}" type="presParOf" srcId="{B9EA2B61-DBD5-A141-BC4B-993F0F3A5C66}" destId="{37EEB28E-EED4-3D42-B6E7-4F1F94EEB9B5}" srcOrd="1" destOrd="0" presId="urn:microsoft.com/office/officeart/2005/8/layout/hierarchy1"/>
    <dgm:cxn modelId="{9B5AAB42-9ED4-48A0-B77C-FFC78A7B3046}" type="presParOf" srcId="{6DA1E2AD-2C79-CF4A-BF8F-DDC4BC3E8328}" destId="{5495DD1B-8F92-3E46-8B7A-A4A0FD3EC739}" srcOrd="1" destOrd="0" presId="urn:microsoft.com/office/officeart/2005/8/layout/hierarchy1"/>
    <dgm:cxn modelId="{D0D378ED-BA27-4D91-A81A-F00ECD94FD74}" type="presParOf" srcId="{5495DD1B-8F92-3E46-8B7A-A4A0FD3EC739}" destId="{337060B7-D3D4-F94E-B389-33AFD88D6377}" srcOrd="0" destOrd="0" presId="urn:microsoft.com/office/officeart/2005/8/layout/hierarchy1"/>
    <dgm:cxn modelId="{0C8353A1-2097-4C36-8070-555779DBD6DE}" type="presParOf" srcId="{5495DD1B-8F92-3E46-8B7A-A4A0FD3EC739}" destId="{B2F0B8DB-094A-CE48-B70D-2EB4DA5FD022}" srcOrd="1" destOrd="0" presId="urn:microsoft.com/office/officeart/2005/8/layout/hierarchy1"/>
    <dgm:cxn modelId="{3CA94D3F-16B3-4701-82D0-58EAEE08F03A}" type="presParOf" srcId="{B2F0B8DB-094A-CE48-B70D-2EB4DA5FD022}" destId="{BFAF98AD-2BE9-C045-9DC6-545127F0E7BF}" srcOrd="0" destOrd="0" presId="urn:microsoft.com/office/officeart/2005/8/layout/hierarchy1"/>
    <dgm:cxn modelId="{36E91188-47C5-428B-A7D2-D55F65571EB0}" type="presParOf" srcId="{BFAF98AD-2BE9-C045-9DC6-545127F0E7BF}" destId="{2CCD2003-1084-6E45-A16F-8DD22C2F3363}" srcOrd="0" destOrd="0" presId="urn:microsoft.com/office/officeart/2005/8/layout/hierarchy1"/>
    <dgm:cxn modelId="{3AD04DF4-4EA3-4A3C-9BAD-272B38AB3ED1}" type="presParOf" srcId="{BFAF98AD-2BE9-C045-9DC6-545127F0E7BF}" destId="{9870B9CA-F9A5-4E43-AED1-DF454225F6BE}" srcOrd="1" destOrd="0" presId="urn:microsoft.com/office/officeart/2005/8/layout/hierarchy1"/>
    <dgm:cxn modelId="{DDA90DD7-F4AE-4FA9-99D5-6A64D156C3B5}" type="presParOf" srcId="{B2F0B8DB-094A-CE48-B70D-2EB4DA5FD022}" destId="{595335F3-78A3-4D46-9FAE-0177047895A2}" srcOrd="1" destOrd="0" presId="urn:microsoft.com/office/officeart/2005/8/layout/hierarchy1"/>
    <dgm:cxn modelId="{8C6775DC-D0FB-4178-A4E6-460994F47411}" type="presParOf" srcId="{5495DD1B-8F92-3E46-8B7A-A4A0FD3EC739}" destId="{F2409E12-FE7E-0B40-8ED9-46993E014F7D}" srcOrd="2" destOrd="0" presId="urn:microsoft.com/office/officeart/2005/8/layout/hierarchy1"/>
    <dgm:cxn modelId="{F8435AB9-7D8B-4BED-ABF6-AE89FDEDB23E}" type="presParOf" srcId="{5495DD1B-8F92-3E46-8B7A-A4A0FD3EC739}" destId="{5C727061-6ECD-0646-8CB9-1ECA039C7992}" srcOrd="3" destOrd="0" presId="urn:microsoft.com/office/officeart/2005/8/layout/hierarchy1"/>
    <dgm:cxn modelId="{D59A0BEB-3209-4352-A899-513728838539}" type="presParOf" srcId="{5C727061-6ECD-0646-8CB9-1ECA039C7992}" destId="{E687696C-B94D-AB46-B894-EAC5BA9F2A3B}" srcOrd="0" destOrd="0" presId="urn:microsoft.com/office/officeart/2005/8/layout/hierarchy1"/>
    <dgm:cxn modelId="{6661C0B7-C8BE-4222-9526-C779CE59F8D5}" type="presParOf" srcId="{E687696C-B94D-AB46-B894-EAC5BA9F2A3B}" destId="{79156C9E-B7D6-044E-BDFF-0A9B633EEE56}" srcOrd="0" destOrd="0" presId="urn:microsoft.com/office/officeart/2005/8/layout/hierarchy1"/>
    <dgm:cxn modelId="{FD25547B-A3F6-4FED-82F5-2766ABE9863D}" type="presParOf" srcId="{E687696C-B94D-AB46-B894-EAC5BA9F2A3B}" destId="{5735B7E3-EFC1-2649-A353-6DA6C57BE7F2}" srcOrd="1" destOrd="0" presId="urn:microsoft.com/office/officeart/2005/8/layout/hierarchy1"/>
    <dgm:cxn modelId="{56B8D6DD-4A4A-49AF-883B-3E486500772D}" type="presParOf" srcId="{5C727061-6ECD-0646-8CB9-1ECA039C7992}" destId="{878E7CB4-370B-C24B-95F9-B0A6FDC29E0C}" srcOrd="1" destOrd="0" presId="urn:microsoft.com/office/officeart/2005/8/layout/hierarchy1"/>
    <dgm:cxn modelId="{A34C971D-CB62-4CD5-B8E9-947EFB0F540D}" type="presParOf" srcId="{5495DD1B-8F92-3E46-8B7A-A4A0FD3EC739}" destId="{F693BDAA-9A8E-FC45-932B-DEA151ED6822}" srcOrd="4" destOrd="0" presId="urn:microsoft.com/office/officeart/2005/8/layout/hierarchy1"/>
    <dgm:cxn modelId="{7A713F68-CF3A-4E38-969B-E4D72292A7C3}" type="presParOf" srcId="{5495DD1B-8F92-3E46-8B7A-A4A0FD3EC739}" destId="{6650A149-B299-6E43-961A-E2FE500539D9}" srcOrd="5" destOrd="0" presId="urn:microsoft.com/office/officeart/2005/8/layout/hierarchy1"/>
    <dgm:cxn modelId="{88AF04F0-15FF-4576-9394-43AF403328C5}" type="presParOf" srcId="{6650A149-B299-6E43-961A-E2FE500539D9}" destId="{213DB7BE-979D-2E4D-8A13-5430705A0393}" srcOrd="0" destOrd="0" presId="urn:microsoft.com/office/officeart/2005/8/layout/hierarchy1"/>
    <dgm:cxn modelId="{3B82EEE8-B7A4-46E4-9C4A-0F0EAC52C95B}" type="presParOf" srcId="{213DB7BE-979D-2E4D-8A13-5430705A0393}" destId="{C19139E1-A0BD-5B49-997C-3539729C0F4B}" srcOrd="0" destOrd="0" presId="urn:microsoft.com/office/officeart/2005/8/layout/hierarchy1"/>
    <dgm:cxn modelId="{6B56389B-F42A-4052-8BFF-DC0AA5FC4E8B}" type="presParOf" srcId="{213DB7BE-979D-2E4D-8A13-5430705A0393}" destId="{83C2F6A7-B8DB-EA4F-8B79-DB7C685DAB41}" srcOrd="1" destOrd="0" presId="urn:microsoft.com/office/officeart/2005/8/layout/hierarchy1"/>
    <dgm:cxn modelId="{3AAD77DC-D953-4102-9CD6-FCC26CCE6940}" type="presParOf" srcId="{6650A149-B299-6E43-961A-E2FE500539D9}" destId="{1A519290-889C-734F-BEF1-6FBA89657A64}" srcOrd="1" destOrd="0" presId="urn:microsoft.com/office/officeart/2005/8/layout/hierarchy1"/>
    <dgm:cxn modelId="{73BA4F97-2215-43F7-9B35-1C8C9D0473BB}" type="presParOf" srcId="{5495DD1B-8F92-3E46-8B7A-A4A0FD3EC739}" destId="{A2356F3C-AE18-433D-8D65-8F2856930C31}" srcOrd="6" destOrd="0" presId="urn:microsoft.com/office/officeart/2005/8/layout/hierarchy1"/>
    <dgm:cxn modelId="{95E1B06F-F27E-4C6A-BF8D-382229A54824}" type="presParOf" srcId="{5495DD1B-8F92-3E46-8B7A-A4A0FD3EC739}" destId="{4B1829D1-955D-4BFC-B618-9FD9D60829CC}" srcOrd="7" destOrd="0" presId="urn:microsoft.com/office/officeart/2005/8/layout/hierarchy1"/>
    <dgm:cxn modelId="{9560C86C-F62A-4683-9B09-BF88FC3DB7E9}" type="presParOf" srcId="{4B1829D1-955D-4BFC-B618-9FD9D60829CC}" destId="{56C5936C-868D-42C9-A33B-F63E91211AAA}" srcOrd="0" destOrd="0" presId="urn:microsoft.com/office/officeart/2005/8/layout/hierarchy1"/>
    <dgm:cxn modelId="{D8856627-0979-4F49-8C07-2283D42F08C9}" type="presParOf" srcId="{56C5936C-868D-42C9-A33B-F63E91211AAA}" destId="{5649DF36-6545-405A-9674-CB6DAC319F1C}" srcOrd="0" destOrd="0" presId="urn:microsoft.com/office/officeart/2005/8/layout/hierarchy1"/>
    <dgm:cxn modelId="{78A19889-58AA-405A-B4A7-BE2481BF171F}" type="presParOf" srcId="{56C5936C-868D-42C9-A33B-F63E91211AAA}" destId="{12D411E3-922E-41CF-948E-2D4373099852}" srcOrd="1" destOrd="0" presId="urn:microsoft.com/office/officeart/2005/8/layout/hierarchy1"/>
    <dgm:cxn modelId="{08C208DD-D341-40EB-974D-CE207F97C90A}" type="presParOf" srcId="{4B1829D1-955D-4BFC-B618-9FD9D60829CC}" destId="{43F1DF07-F1D6-4FA6-91A9-B360C36B9CD9}" srcOrd="1" destOrd="0" presId="urn:microsoft.com/office/officeart/2005/8/layout/hierarchy1"/>
    <dgm:cxn modelId="{CBF2B82B-2CE9-45B3-8820-44B30F9C5976}" type="presParOf" srcId="{158DD9B6-60BC-2441-9B3A-ABE4E09BA18B}" destId="{F231F884-6F5B-C848-BBFF-43A5940A956B}" srcOrd="4" destOrd="0" presId="urn:microsoft.com/office/officeart/2005/8/layout/hierarchy1"/>
    <dgm:cxn modelId="{052F4C3D-19D1-4445-B052-F131A429315F}" type="presParOf" srcId="{158DD9B6-60BC-2441-9B3A-ABE4E09BA18B}" destId="{FC86AE72-0A82-8C4B-A673-7708904C4EEF}" srcOrd="5" destOrd="0" presId="urn:microsoft.com/office/officeart/2005/8/layout/hierarchy1"/>
    <dgm:cxn modelId="{987480E5-62D3-45D5-BB9B-889A664768FD}" type="presParOf" srcId="{FC86AE72-0A82-8C4B-A673-7708904C4EEF}" destId="{BC1B8EAF-2F18-E24D-BD86-0D90C97FA9EF}" srcOrd="0" destOrd="0" presId="urn:microsoft.com/office/officeart/2005/8/layout/hierarchy1"/>
    <dgm:cxn modelId="{3BE5D6A1-82EB-4CF5-A07C-FEC1F91B12BF}" type="presParOf" srcId="{BC1B8EAF-2F18-E24D-BD86-0D90C97FA9EF}" destId="{5F730CFB-B1DC-214D-A699-48CA2DB8DCBA}" srcOrd="0" destOrd="0" presId="urn:microsoft.com/office/officeart/2005/8/layout/hierarchy1"/>
    <dgm:cxn modelId="{F2C488FB-7CBB-42D4-938F-2E5E5CA7BC4A}" type="presParOf" srcId="{BC1B8EAF-2F18-E24D-BD86-0D90C97FA9EF}" destId="{704FCE75-65B4-4940-8049-21723A96BD6C}" srcOrd="1" destOrd="0" presId="urn:microsoft.com/office/officeart/2005/8/layout/hierarchy1"/>
    <dgm:cxn modelId="{D4EF543F-BA30-45CA-BC6B-45B25EACBD8F}" type="presParOf" srcId="{FC86AE72-0A82-8C4B-A673-7708904C4EEF}" destId="{95DCBAF7-C96D-DD4C-8429-68EFDDF57072}" srcOrd="1" destOrd="0" presId="urn:microsoft.com/office/officeart/2005/8/layout/hierarchy1"/>
    <dgm:cxn modelId="{8709ED97-83F2-4F04-B9A8-3AFB8D11159C}" type="presParOf" srcId="{95DCBAF7-C96D-DD4C-8429-68EFDDF57072}" destId="{CB170625-B302-E140-98D5-E17132BB5541}" srcOrd="0" destOrd="0" presId="urn:microsoft.com/office/officeart/2005/8/layout/hierarchy1"/>
    <dgm:cxn modelId="{BEF1AC45-040E-41C0-A4B8-DFBE509E7835}" type="presParOf" srcId="{95DCBAF7-C96D-DD4C-8429-68EFDDF57072}" destId="{E2BBE2FF-B979-4D4B-9A15-C7828622EFAA}" srcOrd="1" destOrd="0" presId="urn:microsoft.com/office/officeart/2005/8/layout/hierarchy1"/>
    <dgm:cxn modelId="{6E322E63-2034-484B-97C5-757754877394}" type="presParOf" srcId="{E2BBE2FF-B979-4D4B-9A15-C7828622EFAA}" destId="{2B818E21-30EF-4244-B79C-F797BB845B67}" srcOrd="0" destOrd="0" presId="urn:microsoft.com/office/officeart/2005/8/layout/hierarchy1"/>
    <dgm:cxn modelId="{BDDAA208-2187-4E90-8B5B-44B4EE703440}" type="presParOf" srcId="{2B818E21-30EF-4244-B79C-F797BB845B67}" destId="{2DCC3036-0B92-6C48-918D-7A4A72D3008D}" srcOrd="0" destOrd="0" presId="urn:microsoft.com/office/officeart/2005/8/layout/hierarchy1"/>
    <dgm:cxn modelId="{27933953-3586-46B7-84E0-A9ADDC05C257}" type="presParOf" srcId="{2B818E21-30EF-4244-B79C-F797BB845B67}" destId="{199134CF-3476-EF4E-BA54-83810A8EDF1A}" srcOrd="1" destOrd="0" presId="urn:microsoft.com/office/officeart/2005/8/layout/hierarchy1"/>
    <dgm:cxn modelId="{E5AD6940-BDDD-4CC6-A6AB-92AFFF468605}" type="presParOf" srcId="{E2BBE2FF-B979-4D4B-9A15-C7828622EFAA}" destId="{313DDD89-4E21-8248-B4D4-275E06983B01}" srcOrd="1" destOrd="0" presId="urn:microsoft.com/office/officeart/2005/8/layout/hierarchy1"/>
    <dgm:cxn modelId="{0D670C05-D9E0-40C3-BB2C-A990D91FA7BC}" type="presParOf" srcId="{158DD9B6-60BC-2441-9B3A-ABE4E09BA18B}" destId="{773E929D-AFE4-8B45-A0D1-0E6894D6C807}" srcOrd="6" destOrd="0" presId="urn:microsoft.com/office/officeart/2005/8/layout/hierarchy1"/>
    <dgm:cxn modelId="{738324B4-2220-4EE0-B9DB-9F636210B9B3}" type="presParOf" srcId="{158DD9B6-60BC-2441-9B3A-ABE4E09BA18B}" destId="{45E85224-B6B6-1340-A27A-FD7BC23F97A6}" srcOrd="7" destOrd="0" presId="urn:microsoft.com/office/officeart/2005/8/layout/hierarchy1"/>
    <dgm:cxn modelId="{30276136-2CA5-429C-88FA-A5559E3F07BC}" type="presParOf" srcId="{45E85224-B6B6-1340-A27A-FD7BC23F97A6}" destId="{123552EF-AD3C-C24F-868E-356B6CF3F7CF}" srcOrd="0" destOrd="0" presId="urn:microsoft.com/office/officeart/2005/8/layout/hierarchy1"/>
    <dgm:cxn modelId="{39F5D135-B291-40BD-93DE-67A6F8058840}" type="presParOf" srcId="{123552EF-AD3C-C24F-868E-356B6CF3F7CF}" destId="{E25B53CB-CF47-6D48-8760-6D5D8C409868}" srcOrd="0" destOrd="0" presId="urn:microsoft.com/office/officeart/2005/8/layout/hierarchy1"/>
    <dgm:cxn modelId="{04F09859-4BC1-4FF0-9AD6-7EEAF78FB4BC}" type="presParOf" srcId="{123552EF-AD3C-C24F-868E-356B6CF3F7CF}" destId="{EB5EDA5E-C36B-0D4C-A1AC-CFD58A43DD61}" srcOrd="1" destOrd="0" presId="urn:microsoft.com/office/officeart/2005/8/layout/hierarchy1"/>
    <dgm:cxn modelId="{ED030ADE-50CF-4BE2-AF76-3F105E49263A}" type="presParOf" srcId="{45E85224-B6B6-1340-A27A-FD7BC23F97A6}" destId="{D1A7D087-E9C3-9746-8FE6-7E4D4567C94A}" srcOrd="1" destOrd="0" presId="urn:microsoft.com/office/officeart/2005/8/layout/hierarchy1"/>
    <dgm:cxn modelId="{42A8368F-C1AD-4FF2-9B44-CF365C613804}" type="presParOf" srcId="{D1A7D087-E9C3-9746-8FE6-7E4D4567C94A}" destId="{FF3C020C-B8AD-294E-B19A-558A93F87E04}" srcOrd="0" destOrd="0" presId="urn:microsoft.com/office/officeart/2005/8/layout/hierarchy1"/>
    <dgm:cxn modelId="{06AE45E9-2180-45F8-BD0A-0A37086B9356}" type="presParOf" srcId="{D1A7D087-E9C3-9746-8FE6-7E4D4567C94A}" destId="{C4EDDCE0-30BF-7C43-B5D5-93B5E4673083}" srcOrd="1" destOrd="0" presId="urn:microsoft.com/office/officeart/2005/8/layout/hierarchy1"/>
    <dgm:cxn modelId="{BF3DDBC0-3DA8-454D-8CBD-9726A59ADFB3}" type="presParOf" srcId="{C4EDDCE0-30BF-7C43-B5D5-93B5E4673083}" destId="{9085F740-C290-AB4C-BFB4-AC054C1CE9A3}" srcOrd="0" destOrd="0" presId="urn:microsoft.com/office/officeart/2005/8/layout/hierarchy1"/>
    <dgm:cxn modelId="{44D90C20-F37C-45D8-9B6D-1B0B6CA3628C}" type="presParOf" srcId="{9085F740-C290-AB4C-BFB4-AC054C1CE9A3}" destId="{F661BCB1-6019-854E-AB11-069C96B73448}" srcOrd="0" destOrd="0" presId="urn:microsoft.com/office/officeart/2005/8/layout/hierarchy1"/>
    <dgm:cxn modelId="{01BA55BB-378C-4041-98F9-7B053B73F07F}" type="presParOf" srcId="{9085F740-C290-AB4C-BFB4-AC054C1CE9A3}" destId="{C4D0961C-9DF5-F94A-882D-21B44E665106}" srcOrd="1" destOrd="0" presId="urn:microsoft.com/office/officeart/2005/8/layout/hierarchy1"/>
    <dgm:cxn modelId="{324812C8-0DCC-4D58-A2A0-778D566D41A7}" type="presParOf" srcId="{C4EDDCE0-30BF-7C43-B5D5-93B5E4673083}" destId="{34CB6D03-42F9-4E4D-9BE8-C5E96F55FD3C}" srcOrd="1" destOrd="0" presId="urn:microsoft.com/office/officeart/2005/8/layout/hierarchy1"/>
    <dgm:cxn modelId="{E20F1217-B04F-4EBA-AD40-04B78C26525D}" type="presParOf" srcId="{5C49ECAC-5568-E44A-857C-15EC9EF0E8A5}" destId="{7E10B0DA-187E-374C-A6AE-91CED635F384}" srcOrd="6" destOrd="0" presId="urn:microsoft.com/office/officeart/2005/8/layout/hierarchy1"/>
    <dgm:cxn modelId="{EDFE5AC4-EC42-4D04-89A8-54071D77464F}" type="presParOf" srcId="{5C49ECAC-5568-E44A-857C-15EC9EF0E8A5}" destId="{475CDCC4-99E6-AE40-993A-80ACB08444B9}" srcOrd="7" destOrd="0" presId="urn:microsoft.com/office/officeart/2005/8/layout/hierarchy1"/>
    <dgm:cxn modelId="{C87FEC38-AE2D-476B-BDE7-01727081BE78}" type="presParOf" srcId="{475CDCC4-99E6-AE40-993A-80ACB08444B9}" destId="{80632959-F26E-0F42-B83D-0CD745A56344}" srcOrd="0" destOrd="0" presId="urn:microsoft.com/office/officeart/2005/8/layout/hierarchy1"/>
    <dgm:cxn modelId="{0A032EC1-9C85-4D25-910B-7E9B82641EF9}" type="presParOf" srcId="{80632959-F26E-0F42-B83D-0CD745A56344}" destId="{C6889B4A-A1C3-AE4F-B359-EDC34D071562}" srcOrd="0" destOrd="0" presId="urn:microsoft.com/office/officeart/2005/8/layout/hierarchy1"/>
    <dgm:cxn modelId="{469C9F70-FEE8-4504-B870-F1A953586386}" type="presParOf" srcId="{80632959-F26E-0F42-B83D-0CD745A56344}" destId="{C7BFB9AC-490D-684C-AD05-725FCA559179}" srcOrd="1" destOrd="0" presId="urn:microsoft.com/office/officeart/2005/8/layout/hierarchy1"/>
    <dgm:cxn modelId="{145C1FED-DDF0-4387-A6A4-4466D1DAA69D}" type="presParOf" srcId="{475CDCC4-99E6-AE40-993A-80ACB08444B9}" destId="{2F49A084-5E89-8544-B0F0-F8BF8ECA93ED}" srcOrd="1" destOrd="0" presId="urn:microsoft.com/office/officeart/2005/8/layout/hierarchy1"/>
    <dgm:cxn modelId="{51C6C0FE-8AD3-4E04-A4B9-F2AEEB74AB2F}" type="presParOf" srcId="{2F49A084-5E89-8544-B0F0-F8BF8ECA93ED}" destId="{2E414492-F43C-AA49-B51E-0ED6D0144652}" srcOrd="0" destOrd="0" presId="urn:microsoft.com/office/officeart/2005/8/layout/hierarchy1"/>
    <dgm:cxn modelId="{C97C9BA1-4D52-48D3-BFE1-66E99AB669A7}" type="presParOf" srcId="{2F49A084-5E89-8544-B0F0-F8BF8ECA93ED}" destId="{5525D7C2-81E4-FF4B-8B4D-0E636E9F643E}" srcOrd="1" destOrd="0" presId="urn:microsoft.com/office/officeart/2005/8/layout/hierarchy1"/>
    <dgm:cxn modelId="{555E0476-3212-4D05-A871-B33A5D0FEEAD}" type="presParOf" srcId="{5525D7C2-81E4-FF4B-8B4D-0E636E9F643E}" destId="{4F3A0766-3C68-594C-B679-35737288BD93}" srcOrd="0" destOrd="0" presId="urn:microsoft.com/office/officeart/2005/8/layout/hierarchy1"/>
    <dgm:cxn modelId="{56E321CE-38C0-4294-9C4D-C36E15A633CC}" type="presParOf" srcId="{4F3A0766-3C68-594C-B679-35737288BD93}" destId="{1A666A08-3657-A346-BA52-88A9FB0BBAAD}" srcOrd="0" destOrd="0" presId="urn:microsoft.com/office/officeart/2005/8/layout/hierarchy1"/>
    <dgm:cxn modelId="{048E6962-C414-4A1E-B03F-6A65D5FF45B6}" type="presParOf" srcId="{4F3A0766-3C68-594C-B679-35737288BD93}" destId="{9667A29C-175F-3046-887F-2D268E592584}" srcOrd="1" destOrd="0" presId="urn:microsoft.com/office/officeart/2005/8/layout/hierarchy1"/>
    <dgm:cxn modelId="{4EEEA3F7-F2EB-40E1-A16B-901616C98CB6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44610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7887" y="1690784"/>
          <a:ext cx="51724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172442" y="154421"/>
              </a:lnTo>
              <a:lnTo>
                <a:pt x="5172442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997901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89761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2434973" y="154421"/>
              </a:lnTo>
              <a:lnTo>
                <a:pt x="243497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18210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89761" y="2412140"/>
          <a:ext cx="13741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374168" y="154421"/>
              </a:lnTo>
              <a:lnTo>
                <a:pt x="1374168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56F3C-AE18-433D-8D65-8F2856930C31}">
      <dsp:nvSpPr>
        <dsp:cNvPr id="0" name=""/>
        <dsp:cNvSpPr/>
      </dsp:nvSpPr>
      <dsp:spPr>
        <a:xfrm>
          <a:off x="8011644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428428" y="154421"/>
              </a:lnTo>
              <a:lnTo>
                <a:pt x="1428428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11644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35501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3216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1428428" y="0"/>
              </a:moveTo>
              <a:lnTo>
                <a:pt x="1428428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796592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89761" y="2412140"/>
          <a:ext cx="42188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21883" y="154421"/>
              </a:lnTo>
              <a:lnTo>
                <a:pt x="42188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54788" y="3133496"/>
          <a:ext cx="5673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67368" y="154421"/>
              </a:lnTo>
              <a:lnTo>
                <a:pt x="567368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678645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32925" y="3854853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26360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678645" y="3133496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54788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2434973" y="0"/>
              </a:moveTo>
              <a:lnTo>
                <a:pt x="243497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7887" y="1690784"/>
          <a:ext cx="16718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671873" y="154421"/>
              </a:lnTo>
              <a:lnTo>
                <a:pt x="1671873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50217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204497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97932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50217" y="1690784"/>
          <a:ext cx="2667670" cy="226600"/>
        </a:xfrm>
        <a:custGeom>
          <a:avLst/>
          <a:gdLst/>
          <a:ahLst/>
          <a:cxnLst/>
          <a:rect l="0" t="0" r="0" b="0"/>
          <a:pathLst>
            <a:path>
              <a:moveTo>
                <a:pt x="2667670" y="0"/>
              </a:moveTo>
              <a:lnTo>
                <a:pt x="2667670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69503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3361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69503" y="1690784"/>
          <a:ext cx="5048383" cy="226600"/>
        </a:xfrm>
        <a:custGeom>
          <a:avLst/>
          <a:gdLst/>
          <a:ahLst/>
          <a:cxnLst/>
          <a:rect l="0" t="0" r="0" b="0"/>
          <a:pathLst>
            <a:path>
              <a:moveTo>
                <a:pt x="5048383" y="0"/>
              </a:moveTo>
              <a:lnTo>
                <a:pt x="504838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17441" y="421968"/>
          <a:ext cx="3600893" cy="1268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04012" y="504211"/>
          <a:ext cx="3600893" cy="1268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  <a:endParaRPr lang="en-GB" sz="2400" b="1" kern="1200" dirty="0"/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 err="1">
              <a:latin typeface="Calibri Light" panose="020F0302020204030204"/>
            </a:rPr>
            <a:t>JobStart</a:t>
          </a:r>
          <a:r>
            <a:rPr lang="en-GB" sz="2400" b="1" kern="1200" dirty="0">
              <a:latin typeface="Calibri Light" panose="020F0302020204030204"/>
            </a:rPr>
            <a:t> MERN Application</a:t>
          </a:r>
          <a:endParaRPr lang="en-GB" sz="24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241174" y="541373"/>
        <a:ext cx="3526569" cy="1194491"/>
      </dsp:txXfrm>
    </dsp:sp>
    <dsp:sp modelId="{98C76165-9034-1643-9104-9B92F7A95E7E}">
      <dsp:nvSpPr>
        <dsp:cNvPr id="0" name=""/>
        <dsp:cNvSpPr/>
      </dsp:nvSpPr>
      <dsp:spPr>
        <a:xfrm>
          <a:off x="355873" y="1917385"/>
          <a:ext cx="1027260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2444" y="1999627"/>
          <a:ext cx="102726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6935" y="2014118"/>
        <a:ext cx="998278" cy="465773"/>
      </dsp:txXfrm>
    </dsp:sp>
    <dsp:sp modelId="{44BEB450-4BCD-F54F-A322-73AA595A8A41}">
      <dsp:nvSpPr>
        <dsp:cNvPr id="0" name=""/>
        <dsp:cNvSpPr/>
      </dsp:nvSpPr>
      <dsp:spPr>
        <a:xfrm>
          <a:off x="3789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361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52" y="2735475"/>
        <a:ext cx="750160" cy="465773"/>
      </dsp:txXfrm>
    </dsp:sp>
    <dsp:sp modelId="{FEEC3C17-77DE-4445-9F57-EC26BC3F2F4C}">
      <dsp:nvSpPr>
        <dsp:cNvPr id="0" name=""/>
        <dsp:cNvSpPr/>
      </dsp:nvSpPr>
      <dsp:spPr>
        <a:xfrm>
          <a:off x="956075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2646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57137" y="2735475"/>
        <a:ext cx="750160" cy="465773"/>
      </dsp:txXfrm>
    </dsp:sp>
    <dsp:sp modelId="{10ED8AD8-C95D-7F46-8284-6BFFCB8023D0}">
      <dsp:nvSpPr>
        <dsp:cNvPr id="0" name=""/>
        <dsp:cNvSpPr/>
      </dsp:nvSpPr>
      <dsp:spPr>
        <a:xfrm>
          <a:off x="2860646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47217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61708" y="2014118"/>
        <a:ext cx="750160" cy="465773"/>
      </dsp:txXfrm>
    </dsp:sp>
    <dsp:sp modelId="{6E16703E-D480-984D-B802-173E140186A1}">
      <dsp:nvSpPr>
        <dsp:cNvPr id="0" name=""/>
        <dsp:cNvSpPr/>
      </dsp:nvSpPr>
      <dsp:spPr>
        <a:xfrm>
          <a:off x="1908360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94932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2009423" y="2735475"/>
        <a:ext cx="750160" cy="465773"/>
      </dsp:txXfrm>
    </dsp:sp>
    <dsp:sp modelId="{9BB62355-7E98-FF48-B43F-443943F5FC67}">
      <dsp:nvSpPr>
        <dsp:cNvPr id="0" name=""/>
        <dsp:cNvSpPr/>
      </dsp:nvSpPr>
      <dsp:spPr>
        <a:xfrm>
          <a:off x="2860646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947217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961708" y="2735475"/>
        <a:ext cx="750160" cy="465773"/>
      </dsp:txXfrm>
    </dsp:sp>
    <dsp:sp modelId="{06B3B77D-83B7-4F4F-A505-FD6E2141620B}">
      <dsp:nvSpPr>
        <dsp:cNvPr id="0" name=""/>
        <dsp:cNvSpPr/>
      </dsp:nvSpPr>
      <dsp:spPr>
        <a:xfrm>
          <a:off x="3812931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899503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913994" y="2735475"/>
        <a:ext cx="750160" cy="465773"/>
      </dsp:txXfrm>
    </dsp:sp>
    <dsp:sp modelId="{B1AEAF6C-B8B1-1748-805C-DEA9F80466AD}">
      <dsp:nvSpPr>
        <dsp:cNvPr id="0" name=""/>
        <dsp:cNvSpPr/>
      </dsp:nvSpPr>
      <dsp:spPr>
        <a:xfrm>
          <a:off x="6938643" y="1917385"/>
          <a:ext cx="1302235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25215" y="1999627"/>
          <a:ext cx="1302235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39706" y="2014118"/>
        <a:ext cx="1273253" cy="465773"/>
      </dsp:txXfrm>
    </dsp:sp>
    <dsp:sp modelId="{D69C27FE-178C-0B44-8F16-561617AC1399}">
      <dsp:nvSpPr>
        <dsp:cNvPr id="0" name=""/>
        <dsp:cNvSpPr/>
      </dsp:nvSpPr>
      <dsp:spPr>
        <a:xfrm>
          <a:off x="4765217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51788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66279" y="2735475"/>
        <a:ext cx="750160" cy="465773"/>
      </dsp:txXfrm>
    </dsp:sp>
    <dsp:sp modelId="{27CAD266-EAE3-2A42-904D-42C85764CE0C}">
      <dsp:nvSpPr>
        <dsp:cNvPr id="0" name=""/>
        <dsp:cNvSpPr/>
      </dsp:nvSpPr>
      <dsp:spPr>
        <a:xfrm>
          <a:off x="4197848" y="3360097"/>
          <a:ext cx="961594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284419" y="3442340"/>
          <a:ext cx="961594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298910" y="3456831"/>
        <a:ext cx="932612" cy="465773"/>
      </dsp:txXfrm>
    </dsp:sp>
    <dsp:sp modelId="{B98F8870-53AF-2E47-8DC4-D3880E39DAC2}">
      <dsp:nvSpPr>
        <dsp:cNvPr id="0" name=""/>
        <dsp:cNvSpPr/>
      </dsp:nvSpPr>
      <dsp:spPr>
        <a:xfrm>
          <a:off x="3336788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23360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37851" y="4178187"/>
        <a:ext cx="750160" cy="465773"/>
      </dsp:txXfrm>
    </dsp:sp>
    <dsp:sp modelId="{C320C1A5-5933-7346-8BDE-9AEE18EED0D5}">
      <dsp:nvSpPr>
        <dsp:cNvPr id="0" name=""/>
        <dsp:cNvSpPr/>
      </dsp:nvSpPr>
      <dsp:spPr>
        <a:xfrm>
          <a:off x="4289074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75645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390136" y="4178187"/>
        <a:ext cx="750160" cy="465773"/>
      </dsp:txXfrm>
    </dsp:sp>
    <dsp:sp modelId="{E8292A70-5998-2848-8036-0475A0D76C22}">
      <dsp:nvSpPr>
        <dsp:cNvPr id="0" name=""/>
        <dsp:cNvSpPr/>
      </dsp:nvSpPr>
      <dsp:spPr>
        <a:xfrm>
          <a:off x="5241359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27931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42422" y="4178187"/>
        <a:ext cx="750160" cy="465773"/>
      </dsp:txXfrm>
    </dsp:sp>
    <dsp:sp modelId="{B971B8B7-8197-DF40-94B7-D04DF948C93E}">
      <dsp:nvSpPr>
        <dsp:cNvPr id="0" name=""/>
        <dsp:cNvSpPr/>
      </dsp:nvSpPr>
      <dsp:spPr>
        <a:xfrm>
          <a:off x="5332585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19157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33648" y="3456831"/>
        <a:ext cx="750160" cy="465773"/>
      </dsp:txXfrm>
    </dsp:sp>
    <dsp:sp modelId="{6D5BA4A2-8D20-0449-9E98-F0EF444A63FB}">
      <dsp:nvSpPr>
        <dsp:cNvPr id="0" name=""/>
        <dsp:cNvSpPr/>
      </dsp:nvSpPr>
      <dsp:spPr>
        <a:xfrm>
          <a:off x="762207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0864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23135" y="2735475"/>
        <a:ext cx="750160" cy="465773"/>
      </dsp:txXfrm>
    </dsp:sp>
    <dsp:sp modelId="{F7A0C49C-47A1-134D-818D-55E7FE493CB6}">
      <dsp:nvSpPr>
        <dsp:cNvPr id="0" name=""/>
        <dsp:cNvSpPr/>
      </dsp:nvSpPr>
      <dsp:spPr>
        <a:xfrm>
          <a:off x="7622073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08644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723135" y="3456831"/>
        <a:ext cx="750160" cy="465773"/>
      </dsp:txXfrm>
    </dsp:sp>
    <dsp:sp modelId="{2CCD2003-1084-6E45-A16F-8DD22C2F3363}">
      <dsp:nvSpPr>
        <dsp:cNvPr id="0" name=""/>
        <dsp:cNvSpPr/>
      </dsp:nvSpPr>
      <dsp:spPr>
        <a:xfrm>
          <a:off x="6193645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280216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Login/Registration page</a:t>
          </a:r>
          <a:endParaRPr lang="en-GB" sz="1200" kern="1200" dirty="0"/>
        </a:p>
      </dsp:txBody>
      <dsp:txXfrm>
        <a:off x="6294707" y="4178187"/>
        <a:ext cx="750160" cy="465773"/>
      </dsp:txXfrm>
    </dsp:sp>
    <dsp:sp modelId="{79156C9E-B7D6-044E-BDFF-0A9B633EEE56}">
      <dsp:nvSpPr>
        <dsp:cNvPr id="0" name=""/>
        <dsp:cNvSpPr/>
      </dsp:nvSpPr>
      <dsp:spPr>
        <a:xfrm>
          <a:off x="7145930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3250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Home ,Header/ footer</a:t>
          </a:r>
          <a:endParaRPr lang="en-GB" sz="1200" kern="1200" dirty="0"/>
        </a:p>
      </dsp:txBody>
      <dsp:txXfrm>
        <a:off x="7246993" y="4178187"/>
        <a:ext cx="750160" cy="465773"/>
      </dsp:txXfrm>
    </dsp:sp>
    <dsp:sp modelId="{C19139E1-A0BD-5B49-997C-3539729C0F4B}">
      <dsp:nvSpPr>
        <dsp:cNvPr id="0" name=""/>
        <dsp:cNvSpPr/>
      </dsp:nvSpPr>
      <dsp:spPr>
        <a:xfrm>
          <a:off x="8098216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184787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Cloudnary,Mongodb  Integration</a:t>
          </a:r>
        </a:p>
      </dsp:txBody>
      <dsp:txXfrm>
        <a:off x="8199278" y="4178187"/>
        <a:ext cx="750160" cy="465773"/>
      </dsp:txXfrm>
    </dsp:sp>
    <dsp:sp modelId="{5649DF36-6545-405A-9674-CB6DAC319F1C}">
      <dsp:nvSpPr>
        <dsp:cNvPr id="0" name=""/>
        <dsp:cNvSpPr/>
      </dsp:nvSpPr>
      <dsp:spPr>
        <a:xfrm>
          <a:off x="9050501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411E3-922E-41CF-948E-2D4373099852}">
      <dsp:nvSpPr>
        <dsp:cNvPr id="0" name=""/>
        <dsp:cNvSpPr/>
      </dsp:nvSpPr>
      <dsp:spPr>
        <a:xfrm>
          <a:off x="913707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Test Application</a:t>
          </a:r>
          <a:endParaRPr lang="en-GB" sz="1200" kern="1200" dirty="0"/>
        </a:p>
      </dsp:txBody>
      <dsp:txXfrm>
        <a:off x="9151563" y="4178187"/>
        <a:ext cx="750160" cy="465773"/>
      </dsp:txXfrm>
    </dsp:sp>
    <dsp:sp modelId="{5F730CFB-B1DC-214D-A699-48CA2DB8DCBA}">
      <dsp:nvSpPr>
        <dsp:cNvPr id="0" name=""/>
        <dsp:cNvSpPr/>
      </dsp:nvSpPr>
      <dsp:spPr>
        <a:xfrm>
          <a:off x="8574358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660930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675421" y="2735475"/>
        <a:ext cx="750160" cy="465773"/>
      </dsp:txXfrm>
    </dsp:sp>
    <dsp:sp modelId="{2DCC3036-0B92-6C48-918D-7A4A72D3008D}">
      <dsp:nvSpPr>
        <dsp:cNvPr id="0" name=""/>
        <dsp:cNvSpPr/>
      </dsp:nvSpPr>
      <dsp:spPr>
        <a:xfrm>
          <a:off x="8574358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660930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Results</a:t>
          </a:r>
        </a:p>
      </dsp:txBody>
      <dsp:txXfrm>
        <a:off x="8675421" y="3456831"/>
        <a:ext cx="750160" cy="465773"/>
      </dsp:txXfrm>
    </dsp:sp>
    <dsp:sp modelId="{E25B53CB-CF47-6D48-8760-6D5D8C409868}">
      <dsp:nvSpPr>
        <dsp:cNvPr id="0" name=""/>
        <dsp:cNvSpPr/>
      </dsp:nvSpPr>
      <dsp:spPr>
        <a:xfrm>
          <a:off x="963516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2173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36225" y="2735475"/>
        <a:ext cx="750160" cy="465773"/>
      </dsp:txXfrm>
    </dsp:sp>
    <dsp:sp modelId="{F661BCB1-6019-854E-AB11-069C96B73448}">
      <dsp:nvSpPr>
        <dsp:cNvPr id="0" name=""/>
        <dsp:cNvSpPr/>
      </dsp:nvSpPr>
      <dsp:spPr>
        <a:xfrm>
          <a:off x="9526644" y="3360097"/>
          <a:ext cx="996180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13215" y="3442340"/>
          <a:ext cx="99618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27706" y="3456831"/>
        <a:ext cx="967198" cy="465773"/>
      </dsp:txXfrm>
    </dsp:sp>
    <dsp:sp modelId="{C6889B4A-A1C3-AE4F-B359-EDC34D071562}">
      <dsp:nvSpPr>
        <dsp:cNvPr id="0" name=""/>
        <dsp:cNvSpPr/>
      </dsp:nvSpPr>
      <dsp:spPr>
        <a:xfrm>
          <a:off x="10700759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787330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01821" y="2014118"/>
        <a:ext cx="750160" cy="465773"/>
      </dsp:txXfrm>
    </dsp:sp>
    <dsp:sp modelId="{1A666A08-3657-A346-BA52-88A9FB0BBAAD}">
      <dsp:nvSpPr>
        <dsp:cNvPr id="0" name=""/>
        <dsp:cNvSpPr/>
      </dsp:nvSpPr>
      <dsp:spPr>
        <a:xfrm>
          <a:off x="10587448" y="2638741"/>
          <a:ext cx="1005764" cy="648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674020" y="2720984"/>
          <a:ext cx="1005764" cy="648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693016" y="2739980"/>
        <a:ext cx="967772" cy="61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18885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388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Welcome CC</cp:lastModifiedBy>
  <cp:revision>269</cp:revision>
  <dcterms:created xsi:type="dcterms:W3CDTF">2023-07-15T03:43:48Z</dcterms:created>
  <dcterms:modified xsi:type="dcterms:W3CDTF">2024-02-04T05:19:12Z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