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9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56EB-E5EC-4A9C-80ED-F2F79283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Discord 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5A803-E3D8-46F1-9ADB-605C04F84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python</a:t>
            </a:r>
          </a:p>
        </p:txBody>
      </p:sp>
    </p:spTree>
    <p:extLst>
      <p:ext uri="{BB962C8B-B14F-4D97-AF65-F5344CB8AC3E}">
        <p14:creationId xmlns:p14="http://schemas.microsoft.com/office/powerpoint/2010/main" val="33362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7317-AE6F-425F-9BC9-66CD10F1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Cats </a:t>
            </a:r>
            <a:r>
              <a:rPr lang="en-US" dirty="0" err="1"/>
              <a:t>cats</a:t>
            </a:r>
            <a:r>
              <a:rPr lang="en-US" dirty="0"/>
              <a:t> </a:t>
            </a:r>
            <a:r>
              <a:rPr lang="en-US" dirty="0" err="1"/>
              <a:t>cats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39959-9346-44B0-9AB3-659954BD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604373"/>
          </a:xfrm>
        </p:spPr>
        <p:txBody>
          <a:bodyPr/>
          <a:lstStyle/>
          <a:p>
            <a:r>
              <a:rPr lang="en-US" dirty="0"/>
              <a:t>Will need to ‘pip install requests’ &amp; import requests in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1A54E-3AE4-4BA6-B952-024C52B25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84" y="2899308"/>
            <a:ext cx="10631857" cy="359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3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79AB-49E4-4816-8731-902D1670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Demo!!</a:t>
            </a:r>
          </a:p>
        </p:txBody>
      </p:sp>
    </p:spTree>
    <p:extLst>
      <p:ext uri="{BB962C8B-B14F-4D97-AF65-F5344CB8AC3E}">
        <p14:creationId xmlns:p14="http://schemas.microsoft.com/office/powerpoint/2010/main" val="351870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F230-940E-42A3-A15B-A4A5C151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with </a:t>
            </a:r>
            <a:r>
              <a:rPr lang="en-US" dirty="0" err="1"/>
              <a:t>heroku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F4F8-3260-41F9-9C12-6C920E746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create a Heroku application that will run the bot 24/7</a:t>
            </a:r>
          </a:p>
          <a:p>
            <a:pPr lvl="1"/>
            <a:r>
              <a:rPr lang="en-US" dirty="0"/>
              <a:t>The bot will not need to be run on our machine</a:t>
            </a:r>
          </a:p>
          <a:p>
            <a:pPr lvl="1"/>
            <a:r>
              <a:rPr lang="en-US" dirty="0"/>
              <a:t>It can be active anytime for the server to use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Need: </a:t>
            </a:r>
            <a:r>
              <a:rPr lang="en-US" dirty="0" err="1"/>
              <a:t>Procfile</a:t>
            </a:r>
            <a:r>
              <a:rPr lang="en-US" dirty="0"/>
              <a:t>, requirements.txt, </a:t>
            </a:r>
            <a:r>
              <a:rPr lang="en-US" dirty="0" err="1"/>
              <a:t>Bot_Token</a:t>
            </a:r>
            <a:r>
              <a:rPr lang="en-US" dirty="0"/>
              <a:t> in Heroku</a:t>
            </a:r>
          </a:p>
        </p:txBody>
      </p:sp>
    </p:spTree>
    <p:extLst>
      <p:ext uri="{BB962C8B-B14F-4D97-AF65-F5344CB8AC3E}">
        <p14:creationId xmlns:p14="http://schemas.microsoft.com/office/powerpoint/2010/main" val="131708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6716-066D-48A7-8BAD-B7E98DA8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procfile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A41C-2035-492D-AC75-E60CDAC4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79874"/>
          </a:xfrm>
        </p:spPr>
        <p:txBody>
          <a:bodyPr/>
          <a:lstStyle/>
          <a:p>
            <a:r>
              <a:rPr lang="en-US" dirty="0"/>
              <a:t>Determines what is run by Heroku’s dynos</a:t>
            </a:r>
          </a:p>
          <a:p>
            <a:r>
              <a:rPr lang="en-US" dirty="0"/>
              <a:t>Different for different languages. For python it will look like: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B0430-1591-4EFD-871E-10C356527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768" y="3924340"/>
            <a:ext cx="4699256" cy="190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3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006F-42F7-4C78-9F6C-1D0B9542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requirements.txt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86B8-3B59-4637-A08F-49908D31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14" y="2371795"/>
            <a:ext cx="5975765" cy="20021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Heroku needs to know what you have installed and are importing in your files in order to run them for you.</a:t>
            </a:r>
          </a:p>
          <a:p>
            <a:r>
              <a:rPr lang="en-US" dirty="0"/>
              <a:t>Go to the folder and run ‘pip freeze &gt; requirements.txt’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73CAE-CA00-4D17-A3EA-9302B8031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" t="965" r="36145" b="1104"/>
          <a:stretch/>
        </p:blipFill>
        <p:spPr>
          <a:xfrm>
            <a:off x="6371679" y="1182312"/>
            <a:ext cx="5486400" cy="530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5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3952-12D1-4839-AB7D-F661EEDB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Heroku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49D8-1A11-4214-8F6A-0B4E5E86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Heroku account</a:t>
            </a:r>
          </a:p>
          <a:p>
            <a:r>
              <a:rPr lang="en-US" dirty="0"/>
              <a:t>Create a new app</a:t>
            </a:r>
          </a:p>
          <a:p>
            <a:r>
              <a:rPr lang="en-US" dirty="0"/>
              <a:t>Deploy </a:t>
            </a:r>
            <a:r>
              <a:rPr lang="en-US" dirty="0">
                <a:sym typeface="Wingdings" panose="05000000000000000000" pitchFamily="2" charset="2"/>
              </a:rPr>
              <a:t> GitHub  add the bot repository  Connect</a:t>
            </a:r>
          </a:p>
          <a:p>
            <a:r>
              <a:rPr lang="en-US" dirty="0">
                <a:sym typeface="Wingdings" panose="05000000000000000000" pitchFamily="2" charset="2"/>
              </a:rPr>
              <a:t>On the same page, enable automatic deploys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413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9A6B-BF4C-45D9-B673-5C81702E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buildpack</a:t>
            </a:r>
            <a:r>
              <a:rPr lang="en-US" dirty="0"/>
              <a:t> and manually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4671-D228-44E5-9AA1-013DC17C4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Heroku app, go to settings </a:t>
            </a:r>
            <a:r>
              <a:rPr lang="en-US" dirty="0">
                <a:sym typeface="Wingdings" panose="05000000000000000000" pitchFamily="2" charset="2"/>
              </a:rPr>
              <a:t> add </a:t>
            </a:r>
            <a:r>
              <a:rPr lang="en-US" dirty="0" err="1">
                <a:sym typeface="Wingdings" panose="05000000000000000000" pitchFamily="2" charset="2"/>
              </a:rPr>
              <a:t>buildpack</a:t>
            </a:r>
            <a:r>
              <a:rPr lang="en-US" dirty="0">
                <a:sym typeface="Wingdings" panose="05000000000000000000" pitchFamily="2" charset="2"/>
              </a:rPr>
              <a:t>  python</a:t>
            </a:r>
          </a:p>
          <a:p>
            <a:r>
              <a:rPr lang="en-US" dirty="0">
                <a:sym typeface="Wingdings" panose="05000000000000000000" pitchFamily="2" charset="2"/>
              </a:rPr>
              <a:t>Go to deploy  Manual Deploy  Deploy Branch</a:t>
            </a:r>
          </a:p>
          <a:p>
            <a:r>
              <a:rPr lang="en-US" dirty="0">
                <a:sym typeface="Wingdings" panose="05000000000000000000" pitchFamily="2" charset="2"/>
              </a:rPr>
              <a:t>After this, every time you push your master branch the Heroku app will automatically redeploy your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81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151D-82C8-409A-96E4-8738063E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worker, edit bot, &amp; 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0FEE-D313-41BF-B4F3-32C5B0DB3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08654"/>
          </a:xfrm>
        </p:spPr>
        <p:txBody>
          <a:bodyPr/>
          <a:lstStyle/>
          <a:p>
            <a:r>
              <a:rPr lang="en-US" dirty="0"/>
              <a:t>In Heroku app, go to Resources </a:t>
            </a:r>
            <a:r>
              <a:rPr lang="en-US" dirty="0">
                <a:sym typeface="Wingdings" panose="05000000000000000000" pitchFamily="2" charset="2"/>
              </a:rPr>
              <a:t> turn on bot</a:t>
            </a:r>
          </a:p>
          <a:p>
            <a:r>
              <a:rPr lang="en-US" dirty="0">
                <a:sym typeface="Wingdings" panose="05000000000000000000" pitchFamily="2" charset="2"/>
              </a:rPr>
              <a:t>Change where the client runs from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B0940-4901-489E-972E-F8BCCA2A7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39" y="4334946"/>
            <a:ext cx="7158859" cy="16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4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C7E2-2FC6-426C-A224-36C12B63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setup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7DE7E9-90DD-470F-826A-9BB94F416E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8090" y="1770692"/>
            <a:ext cx="1070357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*Install Python 3.6.4: </a:t>
            </a:r>
            <a:r>
              <a:rPr lang="en-US" altLang="en-U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https://www.python.org/downloads/release/python-364/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. Download the Windows x86 MSI installer if you run windows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NOTE: Next step dependent on where you installed python at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. Go to control panel, search for environment variables, click to edit them, click on environment variables. Should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show a list of user variables on top and system variables on bottom. On bottom under system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there is one called 'Path’, click on that and edit. Click new and type in 'C:\Python3'. Click new again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make one called 'C:\Python3\Scripts’.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. Search command prompt in windows and type in 'python -V' *must be a capital V. If it prints out 'Python 3.6.4'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did it all correctly.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*Install Visual Studio Code. This is a code editor that is really useful to write python code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https://code.visualstudio.com/download</a:t>
            </a:r>
            <a:endParaRPr kumimoji="0" lang="en-US" altLang="en-US" sz="160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Create a folder somewhere to keep your python code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File-&gt;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</a:rPr>
              <a:t>OpenFolder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to that folder in VS Code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Create a new file ending in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</a:rPr>
              <a:t>py</a:t>
            </a:r>
            <a:endParaRPr lang="en-US" altLang="en-US" sz="1600" dirty="0">
              <a:latin typeface="Arial Unicode MS" panose="020B0604020202020204" pitchFamily="34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Press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</a:rPr>
              <a:t>control'+'p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' to open a search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Type '&gt;terminal' to open the terminal. Google this if it isn't clear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After you write your code, to execute, type 'python FILENAME.py' in the terminal. It should run!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4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39F0-E22A-4565-82D0-B1284CF8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bot &amp; discord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730B-C0ED-46D3-82A5-5F292AFC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‘discord developers’</a:t>
            </a:r>
          </a:p>
          <a:p>
            <a:r>
              <a:rPr lang="en-US" dirty="0"/>
              <a:t>Go to ‘My Apps’ and create a new app</a:t>
            </a:r>
          </a:p>
          <a:p>
            <a:r>
              <a:rPr lang="en-US" dirty="0"/>
              <a:t>Click to ‘Create a Bot User’</a:t>
            </a:r>
          </a:p>
          <a:p>
            <a:endParaRPr lang="en-US" dirty="0"/>
          </a:p>
          <a:p>
            <a:r>
              <a:rPr lang="en-US" dirty="0"/>
              <a:t>Go to discord and create a new server</a:t>
            </a:r>
          </a:p>
        </p:txBody>
      </p:sp>
    </p:spTree>
    <p:extLst>
      <p:ext uri="{BB962C8B-B14F-4D97-AF65-F5344CB8AC3E}">
        <p14:creationId xmlns:p14="http://schemas.microsoft.com/office/powerpoint/2010/main" val="185091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894D-2E25-4A53-93B0-630A1059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Authorize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C23DD-F0CB-4421-8CA2-A58A32CA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https://discordapp.com/oauth2/authorize?client_id=CLIENT_ID_GOES_HERE&amp;scope=bot&amp;permissions=0</a:t>
            </a:r>
          </a:p>
          <a:p>
            <a:r>
              <a:rPr lang="en-US" dirty="0"/>
              <a:t>Add to your new server</a:t>
            </a:r>
          </a:p>
          <a:p>
            <a:r>
              <a:rPr lang="en-US" dirty="0"/>
              <a:t>Now we have a bot in our new server- but there’s no code behind the bot yet…</a:t>
            </a:r>
          </a:p>
        </p:txBody>
      </p:sp>
    </p:spTree>
    <p:extLst>
      <p:ext uri="{BB962C8B-B14F-4D97-AF65-F5344CB8AC3E}">
        <p14:creationId xmlns:p14="http://schemas.microsoft.com/office/powerpoint/2010/main" val="328540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B8C7-02E1-47C1-813C-D11FC261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api</a:t>
            </a:r>
            <a:r>
              <a:rPr lang="en-US" dirty="0"/>
              <a:t>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98F1-5698-4BAF-B8B1-E4F0F120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‘bot discord.py’  </a:t>
            </a:r>
            <a:r>
              <a:rPr lang="en-US" dirty="0">
                <a:sym typeface="Wingdings" panose="05000000000000000000" pitchFamily="2" charset="2"/>
              </a:rPr>
              <a:t> https://github.com/Rapptz/discord.py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546A-2688-4837-93F1-31A17682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627E62-5B53-47F4-AAAA-0DF4A16B5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443" y="430991"/>
            <a:ext cx="8026968" cy="6177858"/>
          </a:xfrm>
        </p:spPr>
      </p:pic>
    </p:spTree>
    <p:extLst>
      <p:ext uri="{BB962C8B-B14F-4D97-AF65-F5344CB8AC3E}">
        <p14:creationId xmlns:p14="http://schemas.microsoft.com/office/powerpoint/2010/main" val="332379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1037-578C-439C-9CA4-FE190C08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messages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E66F1-6E8E-41DF-AFEE-D584AD224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695" y="2376276"/>
            <a:ext cx="7390685" cy="1703106"/>
          </a:xfrm>
        </p:spPr>
      </p:pic>
    </p:spTree>
    <p:extLst>
      <p:ext uri="{BB962C8B-B14F-4D97-AF65-F5344CB8AC3E}">
        <p14:creationId xmlns:p14="http://schemas.microsoft.com/office/powerpoint/2010/main" val="384467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64B2-6638-4840-88C9-8FDD1E3B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58439-64AE-48E1-BDDF-314C7FB3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564230"/>
          </a:xfrm>
        </p:spPr>
        <p:txBody>
          <a:bodyPr/>
          <a:lstStyle/>
          <a:p>
            <a:r>
              <a:rPr lang="en-US" dirty="0"/>
              <a:t>The reason we keep this in a separate file is so we can upload our code to GitHub and ignore this file. This way our token stays a secret to the world and our bot is not abused.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FDD79E1-1EAC-40A3-928C-5E5ED599C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47" y="4112137"/>
            <a:ext cx="7149696" cy="11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4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79AB-49E4-4816-8731-902D1670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Demo!!</a:t>
            </a:r>
          </a:p>
        </p:txBody>
      </p:sp>
    </p:spTree>
    <p:extLst>
      <p:ext uri="{BB962C8B-B14F-4D97-AF65-F5344CB8AC3E}">
        <p14:creationId xmlns:p14="http://schemas.microsoft.com/office/powerpoint/2010/main" val="3560224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224</TotalTime>
  <Words>465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Trebuchet MS</vt:lpstr>
      <vt:lpstr>Tw Cen MT</vt:lpstr>
      <vt:lpstr>Wingdings</vt:lpstr>
      <vt:lpstr>Circuit</vt:lpstr>
      <vt:lpstr>Discord Bots</vt:lpstr>
      <vt:lpstr>Installing and setup</vt:lpstr>
      <vt:lpstr>Create the bot &amp; discord Server</vt:lpstr>
      <vt:lpstr>Authorize bot</vt:lpstr>
      <vt:lpstr>Install api wrapper</vt:lpstr>
      <vt:lpstr>The bot</vt:lpstr>
      <vt:lpstr>The messages</vt:lpstr>
      <vt:lpstr>The secret</vt:lpstr>
      <vt:lpstr>Demo!!</vt:lpstr>
      <vt:lpstr>Cats cats cats</vt:lpstr>
      <vt:lpstr>Demo!!</vt:lpstr>
      <vt:lpstr>Integrate with heroku</vt:lpstr>
      <vt:lpstr>The procfile</vt:lpstr>
      <vt:lpstr>The requirements.txt</vt:lpstr>
      <vt:lpstr>Create a Heroku app</vt:lpstr>
      <vt:lpstr>Set buildpack and manually deploy</vt:lpstr>
      <vt:lpstr>Run worker, edit bot, &amp;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Bots</dc:title>
  <dc:creator>Austin Kerr</dc:creator>
  <cp:lastModifiedBy>Austin Kerr</cp:lastModifiedBy>
  <cp:revision>16</cp:revision>
  <dcterms:created xsi:type="dcterms:W3CDTF">2018-03-23T15:08:38Z</dcterms:created>
  <dcterms:modified xsi:type="dcterms:W3CDTF">2018-03-23T18:53:32Z</dcterms:modified>
</cp:coreProperties>
</file>